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diagrams/data1.xml" ContentType="application/vnd.openxmlformats-officedocument.drawingml.diagramData+xml"/>
  <Override PartName="/ppt/presentation.xml" ContentType="application/vnd.openxmlformats-officedocument.presentationml.presentation.main+xml"/>
  <Override PartName="/ppt/slides/slide1.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12.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11.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6.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2.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theme/theme1.xml" ContentType="application/vnd.openxmlformats-officedocument.theme+xml"/>
  <Override PartName="/ppt/diagrams/drawing1.xml" ContentType="application/vnd.ms-office.drawingml.diagramDrawing+xml"/>
  <Override PartName="/ppt/diagrams/layout1.xml" ContentType="application/vnd.openxmlformats-officedocument.drawingml.diagramLayout+xml"/>
  <Override PartName="/ppt/diagrams/colors1.xml" ContentType="application/vnd.openxmlformats-officedocument.drawingml.diagramColors+xml"/>
  <Override PartName="/ppt/diagrams/quickStyle1.xml" ContentType="application/vnd.openxmlformats-officedocument.drawingml.diagramStyl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495" r:id="rId2"/>
    <p:sldId id="475" r:id="rId3"/>
    <p:sldId id="501" r:id="rId4"/>
    <p:sldId id="498" r:id="rId5"/>
    <p:sldId id="477" r:id="rId6"/>
    <p:sldId id="478" r:id="rId7"/>
    <p:sldId id="479" r:id="rId8"/>
    <p:sldId id="499" r:id="rId9"/>
    <p:sldId id="480" r:id="rId10"/>
    <p:sldId id="481" r:id="rId11"/>
    <p:sldId id="482" r:id="rId12"/>
    <p:sldId id="483" r:id="rId13"/>
    <p:sldId id="484" r:id="rId14"/>
    <p:sldId id="485" r:id="rId15"/>
    <p:sldId id="486" r:id="rId16"/>
    <p:sldId id="487" r:id="rId17"/>
    <p:sldId id="488" r:id="rId18"/>
    <p:sldId id="489" r:id="rId19"/>
    <p:sldId id="490" r:id="rId20"/>
    <p:sldId id="502" r:id="rId21"/>
    <p:sldId id="503" r:id="rId22"/>
    <p:sldId id="497"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66"/>
    <p:restoredTop sz="92473"/>
  </p:normalViewPr>
  <p:slideViewPr>
    <p:cSldViewPr snapToGrid="0" snapToObjects="1">
      <p:cViewPr varScale="1">
        <p:scale>
          <a:sx n="73" d="100"/>
          <a:sy n="73" d="100"/>
        </p:scale>
        <p:origin x="-1266" y="-102"/>
      </p:cViewPr>
      <p:guideLst>
        <p:guide orient="horz" pos="216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ustomXml" Target="../customXml/item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 Id="rId30"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BF8D81-FE8C-F947-8767-159C1522CDE4}" type="doc">
      <dgm:prSet loTypeId="urn:microsoft.com/office/officeart/2008/layout/VerticalCurvedList" loCatId="" qsTypeId="urn:microsoft.com/office/officeart/2005/8/quickstyle/simple3" qsCatId="simple" csTypeId="urn:microsoft.com/office/officeart/2005/8/colors/colorful5" csCatId="colorful" phldr="1"/>
      <dgm:spPr/>
      <dgm:t>
        <a:bodyPr/>
        <a:lstStyle/>
        <a:p>
          <a:endParaRPr lang="en-US"/>
        </a:p>
      </dgm:t>
    </dgm:pt>
    <dgm:pt modelId="{34AF03DD-6809-5E44-A038-0137E52901D4}">
      <dgm:prSet phldrT="[Text]"/>
      <dgm:spPr/>
      <dgm:t>
        <a:bodyPr/>
        <a:lstStyle/>
        <a:p>
          <a:r>
            <a:rPr lang="en-US" dirty="0"/>
            <a:t>Recognizes and install peripherals devices</a:t>
          </a:r>
        </a:p>
      </dgm:t>
    </dgm:pt>
    <dgm:pt modelId="{3EA3D1D0-B0BC-514A-985F-07C413A13306}" type="parTrans" cxnId="{3D7EA4D3-1B41-EA47-960B-BFF7246E4C92}">
      <dgm:prSet/>
      <dgm:spPr/>
      <dgm:t>
        <a:bodyPr/>
        <a:lstStyle/>
        <a:p>
          <a:endParaRPr lang="en-US"/>
        </a:p>
      </dgm:t>
    </dgm:pt>
    <dgm:pt modelId="{6C6D4F62-FBC0-E849-9713-6FE5305A2B8B}" type="sibTrans" cxnId="{3D7EA4D3-1B41-EA47-960B-BFF7246E4C92}">
      <dgm:prSet/>
      <dgm:spPr/>
      <dgm:t>
        <a:bodyPr/>
        <a:lstStyle/>
        <a:p>
          <a:endParaRPr lang="en-US"/>
        </a:p>
      </dgm:t>
    </dgm:pt>
    <dgm:pt modelId="{8FEBEE8D-6A48-DB41-AA7A-BA60B03B91B3}">
      <dgm:prSet phldrT="[Text]"/>
      <dgm:spPr/>
      <dgm:t>
        <a:bodyPr/>
        <a:lstStyle/>
        <a:p>
          <a:r>
            <a:rPr lang="en-US" dirty="0"/>
            <a:t>Allows software to communicate with hardware</a:t>
          </a:r>
        </a:p>
      </dgm:t>
    </dgm:pt>
    <dgm:pt modelId="{EB621CEF-4304-0846-89F0-A5A915EDC869}" type="parTrans" cxnId="{9EECDEFC-4450-8140-B3C0-C287A93C2B68}">
      <dgm:prSet/>
      <dgm:spPr/>
      <dgm:t>
        <a:bodyPr/>
        <a:lstStyle/>
        <a:p>
          <a:endParaRPr lang="en-US"/>
        </a:p>
      </dgm:t>
    </dgm:pt>
    <dgm:pt modelId="{FE4B1911-A633-9145-9089-0EC8EDCD59C0}" type="sibTrans" cxnId="{9EECDEFC-4450-8140-B3C0-C287A93C2B68}">
      <dgm:prSet/>
      <dgm:spPr/>
      <dgm:t>
        <a:bodyPr/>
        <a:lstStyle/>
        <a:p>
          <a:endParaRPr lang="en-US"/>
        </a:p>
      </dgm:t>
    </dgm:pt>
    <dgm:pt modelId="{1A26F187-2247-314B-A6A5-3345CFC12514}">
      <dgm:prSet phldrT="[Text]"/>
      <dgm:spPr/>
      <dgm:t>
        <a:bodyPr/>
        <a:lstStyle/>
        <a:p>
          <a:r>
            <a:rPr lang="en-US" dirty="0"/>
            <a:t>Manages file and folders</a:t>
          </a:r>
        </a:p>
      </dgm:t>
    </dgm:pt>
    <dgm:pt modelId="{242624C5-C416-7745-9EBE-350773BD137B}" type="parTrans" cxnId="{D3DDEB59-8CEF-F545-8202-528C95CCE2DF}">
      <dgm:prSet/>
      <dgm:spPr/>
      <dgm:t>
        <a:bodyPr/>
        <a:lstStyle/>
        <a:p>
          <a:endParaRPr lang="en-US"/>
        </a:p>
      </dgm:t>
    </dgm:pt>
    <dgm:pt modelId="{D0B0A329-ADE1-D349-8929-D71E6BC20026}" type="sibTrans" cxnId="{D3DDEB59-8CEF-F545-8202-528C95CCE2DF}">
      <dgm:prSet/>
      <dgm:spPr/>
      <dgm:t>
        <a:bodyPr/>
        <a:lstStyle/>
        <a:p>
          <a:endParaRPr lang="en-US"/>
        </a:p>
      </dgm:t>
    </dgm:pt>
    <dgm:pt modelId="{48C34407-FDE7-3948-8255-267B244559A6}">
      <dgm:prSet phldrT="[Text]"/>
      <dgm:spPr/>
      <dgm:t>
        <a:bodyPr/>
        <a:lstStyle/>
        <a:p>
          <a:r>
            <a:rPr lang="en-US" dirty="0"/>
            <a:t>Manage system security</a:t>
          </a:r>
        </a:p>
      </dgm:t>
    </dgm:pt>
    <dgm:pt modelId="{8EA7FFBC-7F32-CD48-A776-F7DA9FC8B351}" type="parTrans" cxnId="{AE844DA8-A8AA-7340-B313-1F2333F04A37}">
      <dgm:prSet/>
      <dgm:spPr/>
      <dgm:t>
        <a:bodyPr/>
        <a:lstStyle/>
        <a:p>
          <a:endParaRPr lang="en-US"/>
        </a:p>
      </dgm:t>
    </dgm:pt>
    <dgm:pt modelId="{C99D2796-F6B8-B249-A64A-DD8D324FB555}" type="sibTrans" cxnId="{AE844DA8-A8AA-7340-B313-1F2333F04A37}">
      <dgm:prSet/>
      <dgm:spPr/>
      <dgm:t>
        <a:bodyPr/>
        <a:lstStyle/>
        <a:p>
          <a:endParaRPr lang="en-US"/>
        </a:p>
      </dgm:t>
    </dgm:pt>
    <dgm:pt modelId="{1DC1468A-814B-064D-8CB6-7C65AC5718D0}">
      <dgm:prSet phldrT="[Text]"/>
      <dgm:spPr/>
      <dgm:t>
        <a:bodyPr/>
        <a:lstStyle/>
        <a:p>
          <a:r>
            <a:rPr lang="en-US" dirty="0"/>
            <a:t>Move data to and from the hard disk</a:t>
          </a:r>
        </a:p>
      </dgm:t>
    </dgm:pt>
    <dgm:pt modelId="{6C04627E-EF1A-2346-B1FA-A54A4DB6CCB7}" type="parTrans" cxnId="{ED62A7F5-49D5-F04C-B573-2DEA9A362AA8}">
      <dgm:prSet/>
      <dgm:spPr/>
      <dgm:t>
        <a:bodyPr/>
        <a:lstStyle/>
        <a:p>
          <a:endParaRPr lang="en-US"/>
        </a:p>
      </dgm:t>
    </dgm:pt>
    <dgm:pt modelId="{D5E832FE-8A5F-9245-9B09-1398457C914E}" type="sibTrans" cxnId="{ED62A7F5-49D5-F04C-B573-2DEA9A362AA8}">
      <dgm:prSet/>
      <dgm:spPr/>
      <dgm:t>
        <a:bodyPr/>
        <a:lstStyle/>
        <a:p>
          <a:endParaRPr lang="en-US"/>
        </a:p>
      </dgm:t>
    </dgm:pt>
    <dgm:pt modelId="{CA554D12-643E-2A4D-9B1B-1E0EA5F214E4}">
      <dgm:prSet phldrT="[Text]"/>
      <dgm:spPr/>
      <dgm:t>
        <a:bodyPr/>
        <a:lstStyle/>
        <a:p>
          <a:r>
            <a:rPr lang="en-US" dirty="0"/>
            <a:t>Install and run other software applications</a:t>
          </a:r>
        </a:p>
      </dgm:t>
    </dgm:pt>
    <dgm:pt modelId="{46415C38-9B28-AA4A-A672-C85533B41E16}" type="parTrans" cxnId="{699E84DB-4238-F64D-898F-25BFD7548ED2}">
      <dgm:prSet/>
      <dgm:spPr/>
      <dgm:t>
        <a:bodyPr/>
        <a:lstStyle/>
        <a:p>
          <a:endParaRPr lang="en-US"/>
        </a:p>
      </dgm:t>
    </dgm:pt>
    <dgm:pt modelId="{78A6D21B-F2E4-304F-8BE0-59788B55C090}" type="sibTrans" cxnId="{699E84DB-4238-F64D-898F-25BFD7548ED2}">
      <dgm:prSet/>
      <dgm:spPr/>
      <dgm:t>
        <a:bodyPr/>
        <a:lstStyle/>
        <a:p>
          <a:endParaRPr lang="en-US"/>
        </a:p>
      </dgm:t>
    </dgm:pt>
    <dgm:pt modelId="{4FA18EDB-E4CB-DD40-9432-2F4B63054C63}">
      <dgm:prSet phldrT="[Text]"/>
      <dgm:spPr/>
      <dgm:t>
        <a:bodyPr/>
        <a:lstStyle/>
        <a:p>
          <a:r>
            <a:rPr lang="en-US" dirty="0"/>
            <a:t>Handles system errors and alert user</a:t>
          </a:r>
        </a:p>
      </dgm:t>
    </dgm:pt>
    <dgm:pt modelId="{876E64E4-51FA-7349-B389-DA40C32E6493}" type="parTrans" cxnId="{6122004C-0FC4-6240-9323-5AEEB7E7EB2B}">
      <dgm:prSet/>
      <dgm:spPr/>
      <dgm:t>
        <a:bodyPr/>
        <a:lstStyle/>
        <a:p>
          <a:endParaRPr lang="en-US"/>
        </a:p>
      </dgm:t>
    </dgm:pt>
    <dgm:pt modelId="{06697995-AFFB-AC4F-81BA-4F19F451F6C5}" type="sibTrans" cxnId="{6122004C-0FC4-6240-9323-5AEEB7E7EB2B}">
      <dgm:prSet/>
      <dgm:spPr/>
      <dgm:t>
        <a:bodyPr/>
        <a:lstStyle/>
        <a:p>
          <a:endParaRPr lang="en-US"/>
        </a:p>
      </dgm:t>
    </dgm:pt>
    <dgm:pt modelId="{5007BA4B-81F4-4545-AA82-8B842E9997B7}" type="pres">
      <dgm:prSet presAssocID="{CBBF8D81-FE8C-F947-8767-159C1522CDE4}" presName="Name0" presStyleCnt="0">
        <dgm:presLayoutVars>
          <dgm:chMax val="7"/>
          <dgm:chPref val="7"/>
          <dgm:dir/>
        </dgm:presLayoutVars>
      </dgm:prSet>
      <dgm:spPr/>
      <dgm:t>
        <a:bodyPr/>
        <a:lstStyle/>
        <a:p>
          <a:endParaRPr lang="en-US"/>
        </a:p>
      </dgm:t>
    </dgm:pt>
    <dgm:pt modelId="{E495A2FB-916F-D442-A7D6-741EC82666F8}" type="pres">
      <dgm:prSet presAssocID="{CBBF8D81-FE8C-F947-8767-159C1522CDE4}" presName="Name1" presStyleCnt="0"/>
      <dgm:spPr/>
    </dgm:pt>
    <dgm:pt modelId="{7A06185B-6897-4D45-86BD-1BF445EE654B}" type="pres">
      <dgm:prSet presAssocID="{CBBF8D81-FE8C-F947-8767-159C1522CDE4}" presName="cycle" presStyleCnt="0"/>
      <dgm:spPr/>
    </dgm:pt>
    <dgm:pt modelId="{B584597C-DAD3-8240-82C2-F78A1D4D69C2}" type="pres">
      <dgm:prSet presAssocID="{CBBF8D81-FE8C-F947-8767-159C1522CDE4}" presName="srcNode" presStyleLbl="node1" presStyleIdx="0" presStyleCnt="7"/>
      <dgm:spPr/>
    </dgm:pt>
    <dgm:pt modelId="{4322484E-32EC-004E-8BEF-E6FB219A06DF}" type="pres">
      <dgm:prSet presAssocID="{CBBF8D81-FE8C-F947-8767-159C1522CDE4}" presName="conn" presStyleLbl="parChTrans1D2" presStyleIdx="0" presStyleCnt="1"/>
      <dgm:spPr/>
      <dgm:t>
        <a:bodyPr/>
        <a:lstStyle/>
        <a:p>
          <a:endParaRPr lang="en-US"/>
        </a:p>
      </dgm:t>
    </dgm:pt>
    <dgm:pt modelId="{563A399A-BAF0-A54A-8A2B-313E576EF507}" type="pres">
      <dgm:prSet presAssocID="{CBBF8D81-FE8C-F947-8767-159C1522CDE4}" presName="extraNode" presStyleLbl="node1" presStyleIdx="0" presStyleCnt="7"/>
      <dgm:spPr/>
    </dgm:pt>
    <dgm:pt modelId="{5025F36C-5EA6-1141-ADE0-F9BB701F106A}" type="pres">
      <dgm:prSet presAssocID="{CBBF8D81-FE8C-F947-8767-159C1522CDE4}" presName="dstNode" presStyleLbl="node1" presStyleIdx="0" presStyleCnt="7"/>
      <dgm:spPr/>
    </dgm:pt>
    <dgm:pt modelId="{3C423C42-E1C9-4446-ACCB-CF4C19FF7A39}" type="pres">
      <dgm:prSet presAssocID="{34AF03DD-6809-5E44-A038-0137E52901D4}" presName="text_1" presStyleLbl="node1" presStyleIdx="0" presStyleCnt="7">
        <dgm:presLayoutVars>
          <dgm:bulletEnabled val="1"/>
        </dgm:presLayoutVars>
      </dgm:prSet>
      <dgm:spPr/>
      <dgm:t>
        <a:bodyPr/>
        <a:lstStyle/>
        <a:p>
          <a:endParaRPr lang="en-US"/>
        </a:p>
      </dgm:t>
    </dgm:pt>
    <dgm:pt modelId="{0A820CD8-5025-0E47-BB3C-CB20C2D13C34}" type="pres">
      <dgm:prSet presAssocID="{34AF03DD-6809-5E44-A038-0137E52901D4}" presName="accent_1" presStyleCnt="0"/>
      <dgm:spPr/>
    </dgm:pt>
    <dgm:pt modelId="{ECF204C7-326B-DF44-99E8-0D58F17E73FF}" type="pres">
      <dgm:prSet presAssocID="{34AF03DD-6809-5E44-A038-0137E52901D4}" presName="accentRepeatNode" presStyleLbl="solidFgAcc1" presStyleIdx="0" presStyleCnt="7"/>
      <dgm:spPr/>
    </dgm:pt>
    <dgm:pt modelId="{BDC4A5B0-23E3-4046-B67F-02F3C440FC9E}" type="pres">
      <dgm:prSet presAssocID="{8FEBEE8D-6A48-DB41-AA7A-BA60B03B91B3}" presName="text_2" presStyleLbl="node1" presStyleIdx="1" presStyleCnt="7">
        <dgm:presLayoutVars>
          <dgm:bulletEnabled val="1"/>
        </dgm:presLayoutVars>
      </dgm:prSet>
      <dgm:spPr/>
      <dgm:t>
        <a:bodyPr/>
        <a:lstStyle/>
        <a:p>
          <a:endParaRPr lang="en-US"/>
        </a:p>
      </dgm:t>
    </dgm:pt>
    <dgm:pt modelId="{A32480E0-EC19-FF4F-A556-D27CC4148E3C}" type="pres">
      <dgm:prSet presAssocID="{8FEBEE8D-6A48-DB41-AA7A-BA60B03B91B3}" presName="accent_2" presStyleCnt="0"/>
      <dgm:spPr/>
    </dgm:pt>
    <dgm:pt modelId="{C310ED4A-6776-D74F-8967-AB228CE8B41B}" type="pres">
      <dgm:prSet presAssocID="{8FEBEE8D-6A48-DB41-AA7A-BA60B03B91B3}" presName="accentRepeatNode" presStyleLbl="solidFgAcc1" presStyleIdx="1" presStyleCnt="7"/>
      <dgm:spPr/>
    </dgm:pt>
    <dgm:pt modelId="{7887A25F-24CA-3D4B-BA9C-92948E0519BC}" type="pres">
      <dgm:prSet presAssocID="{1A26F187-2247-314B-A6A5-3345CFC12514}" presName="text_3" presStyleLbl="node1" presStyleIdx="2" presStyleCnt="7">
        <dgm:presLayoutVars>
          <dgm:bulletEnabled val="1"/>
        </dgm:presLayoutVars>
      </dgm:prSet>
      <dgm:spPr/>
      <dgm:t>
        <a:bodyPr/>
        <a:lstStyle/>
        <a:p>
          <a:endParaRPr lang="en-US"/>
        </a:p>
      </dgm:t>
    </dgm:pt>
    <dgm:pt modelId="{08DB0264-C477-DC4A-B55F-10FA21B42855}" type="pres">
      <dgm:prSet presAssocID="{1A26F187-2247-314B-A6A5-3345CFC12514}" presName="accent_3" presStyleCnt="0"/>
      <dgm:spPr/>
    </dgm:pt>
    <dgm:pt modelId="{15633B17-DB5A-4D47-8F95-2FE9905418A6}" type="pres">
      <dgm:prSet presAssocID="{1A26F187-2247-314B-A6A5-3345CFC12514}" presName="accentRepeatNode" presStyleLbl="solidFgAcc1" presStyleIdx="2" presStyleCnt="7"/>
      <dgm:spPr/>
    </dgm:pt>
    <dgm:pt modelId="{5E86BC2B-E25C-0549-B16A-4A74ADF5E793}" type="pres">
      <dgm:prSet presAssocID="{48C34407-FDE7-3948-8255-267B244559A6}" presName="text_4" presStyleLbl="node1" presStyleIdx="3" presStyleCnt="7">
        <dgm:presLayoutVars>
          <dgm:bulletEnabled val="1"/>
        </dgm:presLayoutVars>
      </dgm:prSet>
      <dgm:spPr/>
      <dgm:t>
        <a:bodyPr/>
        <a:lstStyle/>
        <a:p>
          <a:endParaRPr lang="en-US"/>
        </a:p>
      </dgm:t>
    </dgm:pt>
    <dgm:pt modelId="{05339EAF-5D2C-4545-8907-56E2F2B9E744}" type="pres">
      <dgm:prSet presAssocID="{48C34407-FDE7-3948-8255-267B244559A6}" presName="accent_4" presStyleCnt="0"/>
      <dgm:spPr/>
    </dgm:pt>
    <dgm:pt modelId="{8E8A3888-9859-B84F-BECB-2CA7F746AB6E}" type="pres">
      <dgm:prSet presAssocID="{48C34407-FDE7-3948-8255-267B244559A6}" presName="accentRepeatNode" presStyleLbl="solidFgAcc1" presStyleIdx="3" presStyleCnt="7"/>
      <dgm:spPr/>
    </dgm:pt>
    <dgm:pt modelId="{88D1F4A3-22FD-F647-A740-4771D869014E}" type="pres">
      <dgm:prSet presAssocID="{1DC1468A-814B-064D-8CB6-7C65AC5718D0}" presName="text_5" presStyleLbl="node1" presStyleIdx="4" presStyleCnt="7">
        <dgm:presLayoutVars>
          <dgm:bulletEnabled val="1"/>
        </dgm:presLayoutVars>
      </dgm:prSet>
      <dgm:spPr/>
      <dgm:t>
        <a:bodyPr/>
        <a:lstStyle/>
        <a:p>
          <a:endParaRPr lang="en-US"/>
        </a:p>
      </dgm:t>
    </dgm:pt>
    <dgm:pt modelId="{6E597641-F31D-1049-B1CB-C9CFD0DF25EA}" type="pres">
      <dgm:prSet presAssocID="{1DC1468A-814B-064D-8CB6-7C65AC5718D0}" presName="accent_5" presStyleCnt="0"/>
      <dgm:spPr/>
    </dgm:pt>
    <dgm:pt modelId="{7EDA70F3-F8DB-834C-9040-AEAA3CF3B158}" type="pres">
      <dgm:prSet presAssocID="{1DC1468A-814B-064D-8CB6-7C65AC5718D0}" presName="accentRepeatNode" presStyleLbl="solidFgAcc1" presStyleIdx="4" presStyleCnt="7"/>
      <dgm:spPr/>
    </dgm:pt>
    <dgm:pt modelId="{96992C74-31EA-8E48-9B4A-A29109F28AEA}" type="pres">
      <dgm:prSet presAssocID="{CA554D12-643E-2A4D-9B1B-1E0EA5F214E4}" presName="text_6" presStyleLbl="node1" presStyleIdx="5" presStyleCnt="7">
        <dgm:presLayoutVars>
          <dgm:bulletEnabled val="1"/>
        </dgm:presLayoutVars>
      </dgm:prSet>
      <dgm:spPr/>
      <dgm:t>
        <a:bodyPr/>
        <a:lstStyle/>
        <a:p>
          <a:endParaRPr lang="en-US"/>
        </a:p>
      </dgm:t>
    </dgm:pt>
    <dgm:pt modelId="{4A47B462-CECF-784A-8EF2-9FD98EDC2837}" type="pres">
      <dgm:prSet presAssocID="{CA554D12-643E-2A4D-9B1B-1E0EA5F214E4}" presName="accent_6" presStyleCnt="0"/>
      <dgm:spPr/>
    </dgm:pt>
    <dgm:pt modelId="{1EF77125-859D-AD41-9EBE-00C0897FD994}" type="pres">
      <dgm:prSet presAssocID="{CA554D12-643E-2A4D-9B1B-1E0EA5F214E4}" presName="accentRepeatNode" presStyleLbl="solidFgAcc1" presStyleIdx="5" presStyleCnt="7"/>
      <dgm:spPr/>
    </dgm:pt>
    <dgm:pt modelId="{95E67589-75A8-E44A-8763-151B40A10B98}" type="pres">
      <dgm:prSet presAssocID="{4FA18EDB-E4CB-DD40-9432-2F4B63054C63}" presName="text_7" presStyleLbl="node1" presStyleIdx="6" presStyleCnt="7">
        <dgm:presLayoutVars>
          <dgm:bulletEnabled val="1"/>
        </dgm:presLayoutVars>
      </dgm:prSet>
      <dgm:spPr/>
      <dgm:t>
        <a:bodyPr/>
        <a:lstStyle/>
        <a:p>
          <a:endParaRPr lang="en-US"/>
        </a:p>
      </dgm:t>
    </dgm:pt>
    <dgm:pt modelId="{F16EBC67-554F-C847-8F85-8C63AD3A6ACB}" type="pres">
      <dgm:prSet presAssocID="{4FA18EDB-E4CB-DD40-9432-2F4B63054C63}" presName="accent_7" presStyleCnt="0"/>
      <dgm:spPr/>
    </dgm:pt>
    <dgm:pt modelId="{16252B14-4BF0-D54A-A414-33314FE8E15B}" type="pres">
      <dgm:prSet presAssocID="{4FA18EDB-E4CB-DD40-9432-2F4B63054C63}" presName="accentRepeatNode" presStyleLbl="solidFgAcc1" presStyleIdx="6" presStyleCnt="7"/>
      <dgm:spPr/>
    </dgm:pt>
  </dgm:ptLst>
  <dgm:cxnLst>
    <dgm:cxn modelId="{0D663BA7-099F-A049-9634-4EE14E4AFAB4}" type="presOf" srcId="{CBBF8D81-FE8C-F947-8767-159C1522CDE4}" destId="{5007BA4B-81F4-4545-AA82-8B842E9997B7}" srcOrd="0" destOrd="0" presId="urn:microsoft.com/office/officeart/2008/layout/VerticalCurvedList"/>
    <dgm:cxn modelId="{AE844DA8-A8AA-7340-B313-1F2333F04A37}" srcId="{CBBF8D81-FE8C-F947-8767-159C1522CDE4}" destId="{48C34407-FDE7-3948-8255-267B244559A6}" srcOrd="3" destOrd="0" parTransId="{8EA7FFBC-7F32-CD48-A776-F7DA9FC8B351}" sibTransId="{C99D2796-F6B8-B249-A64A-DD8D324FB555}"/>
    <dgm:cxn modelId="{CF81F4B5-FA38-FA44-8376-2C258087DD0B}" type="presOf" srcId="{1DC1468A-814B-064D-8CB6-7C65AC5718D0}" destId="{88D1F4A3-22FD-F647-A740-4771D869014E}" srcOrd="0" destOrd="0" presId="urn:microsoft.com/office/officeart/2008/layout/VerticalCurvedList"/>
    <dgm:cxn modelId="{9EECDEFC-4450-8140-B3C0-C287A93C2B68}" srcId="{CBBF8D81-FE8C-F947-8767-159C1522CDE4}" destId="{8FEBEE8D-6A48-DB41-AA7A-BA60B03B91B3}" srcOrd="1" destOrd="0" parTransId="{EB621CEF-4304-0846-89F0-A5A915EDC869}" sibTransId="{FE4B1911-A633-9145-9089-0EC8EDCD59C0}"/>
    <dgm:cxn modelId="{50BF23F1-DF20-5849-926A-6B462A9CE830}" type="presOf" srcId="{34AF03DD-6809-5E44-A038-0137E52901D4}" destId="{3C423C42-E1C9-4446-ACCB-CF4C19FF7A39}" srcOrd="0" destOrd="0" presId="urn:microsoft.com/office/officeart/2008/layout/VerticalCurvedList"/>
    <dgm:cxn modelId="{6122004C-0FC4-6240-9323-5AEEB7E7EB2B}" srcId="{CBBF8D81-FE8C-F947-8767-159C1522CDE4}" destId="{4FA18EDB-E4CB-DD40-9432-2F4B63054C63}" srcOrd="6" destOrd="0" parTransId="{876E64E4-51FA-7349-B389-DA40C32E6493}" sibTransId="{06697995-AFFB-AC4F-81BA-4F19F451F6C5}"/>
    <dgm:cxn modelId="{38B80AC8-5224-9E44-A74A-D7CBDB531E5C}" type="presOf" srcId="{6C6D4F62-FBC0-E849-9713-6FE5305A2B8B}" destId="{4322484E-32EC-004E-8BEF-E6FB219A06DF}" srcOrd="0" destOrd="0" presId="urn:microsoft.com/office/officeart/2008/layout/VerticalCurvedList"/>
    <dgm:cxn modelId="{3D7EA4D3-1B41-EA47-960B-BFF7246E4C92}" srcId="{CBBF8D81-FE8C-F947-8767-159C1522CDE4}" destId="{34AF03DD-6809-5E44-A038-0137E52901D4}" srcOrd="0" destOrd="0" parTransId="{3EA3D1D0-B0BC-514A-985F-07C413A13306}" sibTransId="{6C6D4F62-FBC0-E849-9713-6FE5305A2B8B}"/>
    <dgm:cxn modelId="{D3DDEB59-8CEF-F545-8202-528C95CCE2DF}" srcId="{CBBF8D81-FE8C-F947-8767-159C1522CDE4}" destId="{1A26F187-2247-314B-A6A5-3345CFC12514}" srcOrd="2" destOrd="0" parTransId="{242624C5-C416-7745-9EBE-350773BD137B}" sibTransId="{D0B0A329-ADE1-D349-8929-D71E6BC20026}"/>
    <dgm:cxn modelId="{ED62A7F5-49D5-F04C-B573-2DEA9A362AA8}" srcId="{CBBF8D81-FE8C-F947-8767-159C1522CDE4}" destId="{1DC1468A-814B-064D-8CB6-7C65AC5718D0}" srcOrd="4" destOrd="0" parTransId="{6C04627E-EF1A-2346-B1FA-A54A4DB6CCB7}" sibTransId="{D5E832FE-8A5F-9245-9B09-1398457C914E}"/>
    <dgm:cxn modelId="{0C5AF9F0-BA5B-7940-902D-CDD6DDA1583E}" type="presOf" srcId="{4FA18EDB-E4CB-DD40-9432-2F4B63054C63}" destId="{95E67589-75A8-E44A-8763-151B40A10B98}" srcOrd="0" destOrd="0" presId="urn:microsoft.com/office/officeart/2008/layout/VerticalCurvedList"/>
    <dgm:cxn modelId="{2526FF2D-8C33-DA42-B929-A133ECF69F5E}" type="presOf" srcId="{1A26F187-2247-314B-A6A5-3345CFC12514}" destId="{7887A25F-24CA-3D4B-BA9C-92948E0519BC}" srcOrd="0" destOrd="0" presId="urn:microsoft.com/office/officeart/2008/layout/VerticalCurvedList"/>
    <dgm:cxn modelId="{4BC230DE-32EC-FD4E-AA69-E76B6DF72D1A}" type="presOf" srcId="{8FEBEE8D-6A48-DB41-AA7A-BA60B03B91B3}" destId="{BDC4A5B0-23E3-4046-B67F-02F3C440FC9E}" srcOrd="0" destOrd="0" presId="urn:microsoft.com/office/officeart/2008/layout/VerticalCurvedList"/>
    <dgm:cxn modelId="{C19642ED-29A5-5243-B61B-40928A5DDF7E}" type="presOf" srcId="{48C34407-FDE7-3948-8255-267B244559A6}" destId="{5E86BC2B-E25C-0549-B16A-4A74ADF5E793}" srcOrd="0" destOrd="0" presId="urn:microsoft.com/office/officeart/2008/layout/VerticalCurvedList"/>
    <dgm:cxn modelId="{B2D2FB94-B10C-E948-BB27-326B6AE89EB9}" type="presOf" srcId="{CA554D12-643E-2A4D-9B1B-1E0EA5F214E4}" destId="{96992C74-31EA-8E48-9B4A-A29109F28AEA}" srcOrd="0" destOrd="0" presId="urn:microsoft.com/office/officeart/2008/layout/VerticalCurvedList"/>
    <dgm:cxn modelId="{699E84DB-4238-F64D-898F-25BFD7548ED2}" srcId="{CBBF8D81-FE8C-F947-8767-159C1522CDE4}" destId="{CA554D12-643E-2A4D-9B1B-1E0EA5F214E4}" srcOrd="5" destOrd="0" parTransId="{46415C38-9B28-AA4A-A672-C85533B41E16}" sibTransId="{78A6D21B-F2E4-304F-8BE0-59788B55C090}"/>
    <dgm:cxn modelId="{34CA6EBC-79AF-3F44-B703-87A90E0599D4}" type="presParOf" srcId="{5007BA4B-81F4-4545-AA82-8B842E9997B7}" destId="{E495A2FB-916F-D442-A7D6-741EC82666F8}" srcOrd="0" destOrd="0" presId="urn:microsoft.com/office/officeart/2008/layout/VerticalCurvedList"/>
    <dgm:cxn modelId="{C212F01E-FB22-0A4C-BA99-8523AFB6858B}" type="presParOf" srcId="{E495A2FB-916F-D442-A7D6-741EC82666F8}" destId="{7A06185B-6897-4D45-86BD-1BF445EE654B}" srcOrd="0" destOrd="0" presId="urn:microsoft.com/office/officeart/2008/layout/VerticalCurvedList"/>
    <dgm:cxn modelId="{157D5B8A-5889-E040-8ECC-27E50CB125DC}" type="presParOf" srcId="{7A06185B-6897-4D45-86BD-1BF445EE654B}" destId="{B584597C-DAD3-8240-82C2-F78A1D4D69C2}" srcOrd="0" destOrd="0" presId="urn:microsoft.com/office/officeart/2008/layout/VerticalCurvedList"/>
    <dgm:cxn modelId="{ACBC4A01-13DE-CB45-A92C-2E2683F544F2}" type="presParOf" srcId="{7A06185B-6897-4D45-86BD-1BF445EE654B}" destId="{4322484E-32EC-004E-8BEF-E6FB219A06DF}" srcOrd="1" destOrd="0" presId="urn:microsoft.com/office/officeart/2008/layout/VerticalCurvedList"/>
    <dgm:cxn modelId="{5B894F51-D182-5145-A06D-2A35483789E9}" type="presParOf" srcId="{7A06185B-6897-4D45-86BD-1BF445EE654B}" destId="{563A399A-BAF0-A54A-8A2B-313E576EF507}" srcOrd="2" destOrd="0" presId="urn:microsoft.com/office/officeart/2008/layout/VerticalCurvedList"/>
    <dgm:cxn modelId="{CAFB9A4F-B245-3941-9EA9-D99B9716377B}" type="presParOf" srcId="{7A06185B-6897-4D45-86BD-1BF445EE654B}" destId="{5025F36C-5EA6-1141-ADE0-F9BB701F106A}" srcOrd="3" destOrd="0" presId="urn:microsoft.com/office/officeart/2008/layout/VerticalCurvedList"/>
    <dgm:cxn modelId="{7C304A92-7AE7-E241-B36A-4664C5DBDF98}" type="presParOf" srcId="{E495A2FB-916F-D442-A7D6-741EC82666F8}" destId="{3C423C42-E1C9-4446-ACCB-CF4C19FF7A39}" srcOrd="1" destOrd="0" presId="urn:microsoft.com/office/officeart/2008/layout/VerticalCurvedList"/>
    <dgm:cxn modelId="{E00D6BFD-4D65-3042-8993-6DA64F7101B3}" type="presParOf" srcId="{E495A2FB-916F-D442-A7D6-741EC82666F8}" destId="{0A820CD8-5025-0E47-BB3C-CB20C2D13C34}" srcOrd="2" destOrd="0" presId="urn:microsoft.com/office/officeart/2008/layout/VerticalCurvedList"/>
    <dgm:cxn modelId="{C700EFE5-B304-7945-AA41-C0208B8B100F}" type="presParOf" srcId="{0A820CD8-5025-0E47-BB3C-CB20C2D13C34}" destId="{ECF204C7-326B-DF44-99E8-0D58F17E73FF}" srcOrd="0" destOrd="0" presId="urn:microsoft.com/office/officeart/2008/layout/VerticalCurvedList"/>
    <dgm:cxn modelId="{875A00B3-CBA6-B148-A4CF-A8F1E096E29B}" type="presParOf" srcId="{E495A2FB-916F-D442-A7D6-741EC82666F8}" destId="{BDC4A5B0-23E3-4046-B67F-02F3C440FC9E}" srcOrd="3" destOrd="0" presId="urn:microsoft.com/office/officeart/2008/layout/VerticalCurvedList"/>
    <dgm:cxn modelId="{8EF4A83F-8B31-ED4F-8DE8-66D197CF260C}" type="presParOf" srcId="{E495A2FB-916F-D442-A7D6-741EC82666F8}" destId="{A32480E0-EC19-FF4F-A556-D27CC4148E3C}" srcOrd="4" destOrd="0" presId="urn:microsoft.com/office/officeart/2008/layout/VerticalCurvedList"/>
    <dgm:cxn modelId="{256E5463-5CCC-6745-88F5-664E0E202C97}" type="presParOf" srcId="{A32480E0-EC19-FF4F-A556-D27CC4148E3C}" destId="{C310ED4A-6776-D74F-8967-AB228CE8B41B}" srcOrd="0" destOrd="0" presId="urn:microsoft.com/office/officeart/2008/layout/VerticalCurvedList"/>
    <dgm:cxn modelId="{E38E1799-2A4D-CA49-997E-91B3EE253F04}" type="presParOf" srcId="{E495A2FB-916F-D442-A7D6-741EC82666F8}" destId="{7887A25F-24CA-3D4B-BA9C-92948E0519BC}" srcOrd="5" destOrd="0" presId="urn:microsoft.com/office/officeart/2008/layout/VerticalCurvedList"/>
    <dgm:cxn modelId="{C132B6DD-507C-A646-8D10-EFEFD9918B16}" type="presParOf" srcId="{E495A2FB-916F-D442-A7D6-741EC82666F8}" destId="{08DB0264-C477-DC4A-B55F-10FA21B42855}" srcOrd="6" destOrd="0" presId="urn:microsoft.com/office/officeart/2008/layout/VerticalCurvedList"/>
    <dgm:cxn modelId="{0DF48E04-64E5-8841-8B59-D21E7AFB835A}" type="presParOf" srcId="{08DB0264-C477-DC4A-B55F-10FA21B42855}" destId="{15633B17-DB5A-4D47-8F95-2FE9905418A6}" srcOrd="0" destOrd="0" presId="urn:microsoft.com/office/officeart/2008/layout/VerticalCurvedList"/>
    <dgm:cxn modelId="{410AB302-3632-E84F-A2B4-E7AB1C68D7DF}" type="presParOf" srcId="{E495A2FB-916F-D442-A7D6-741EC82666F8}" destId="{5E86BC2B-E25C-0549-B16A-4A74ADF5E793}" srcOrd="7" destOrd="0" presId="urn:microsoft.com/office/officeart/2008/layout/VerticalCurvedList"/>
    <dgm:cxn modelId="{2EE401E7-EB58-A648-9AF4-5D8D11B0062B}" type="presParOf" srcId="{E495A2FB-916F-D442-A7D6-741EC82666F8}" destId="{05339EAF-5D2C-4545-8907-56E2F2B9E744}" srcOrd="8" destOrd="0" presId="urn:microsoft.com/office/officeart/2008/layout/VerticalCurvedList"/>
    <dgm:cxn modelId="{34F6010B-F3E2-8D4B-A96E-337EFA0402A2}" type="presParOf" srcId="{05339EAF-5D2C-4545-8907-56E2F2B9E744}" destId="{8E8A3888-9859-B84F-BECB-2CA7F746AB6E}" srcOrd="0" destOrd="0" presId="urn:microsoft.com/office/officeart/2008/layout/VerticalCurvedList"/>
    <dgm:cxn modelId="{45669285-0403-7E43-BE3C-5264A18C96C3}" type="presParOf" srcId="{E495A2FB-916F-D442-A7D6-741EC82666F8}" destId="{88D1F4A3-22FD-F647-A740-4771D869014E}" srcOrd="9" destOrd="0" presId="urn:microsoft.com/office/officeart/2008/layout/VerticalCurvedList"/>
    <dgm:cxn modelId="{20BBB16F-5928-7046-9C6A-30FD4EC943DA}" type="presParOf" srcId="{E495A2FB-916F-D442-A7D6-741EC82666F8}" destId="{6E597641-F31D-1049-B1CB-C9CFD0DF25EA}" srcOrd="10" destOrd="0" presId="urn:microsoft.com/office/officeart/2008/layout/VerticalCurvedList"/>
    <dgm:cxn modelId="{2D09DAB2-2845-894A-BB9E-10EFE5B16350}" type="presParOf" srcId="{6E597641-F31D-1049-B1CB-C9CFD0DF25EA}" destId="{7EDA70F3-F8DB-834C-9040-AEAA3CF3B158}" srcOrd="0" destOrd="0" presId="urn:microsoft.com/office/officeart/2008/layout/VerticalCurvedList"/>
    <dgm:cxn modelId="{DEE71B4A-80A7-3F49-A570-86A89F5EEA4B}" type="presParOf" srcId="{E495A2FB-916F-D442-A7D6-741EC82666F8}" destId="{96992C74-31EA-8E48-9B4A-A29109F28AEA}" srcOrd="11" destOrd="0" presId="urn:microsoft.com/office/officeart/2008/layout/VerticalCurvedList"/>
    <dgm:cxn modelId="{B200936A-09CD-5746-8D8B-19B2DC2A8A7A}" type="presParOf" srcId="{E495A2FB-916F-D442-A7D6-741EC82666F8}" destId="{4A47B462-CECF-784A-8EF2-9FD98EDC2837}" srcOrd="12" destOrd="0" presId="urn:microsoft.com/office/officeart/2008/layout/VerticalCurvedList"/>
    <dgm:cxn modelId="{69905F90-5B9B-4D45-9B4E-9ADFC92B4399}" type="presParOf" srcId="{4A47B462-CECF-784A-8EF2-9FD98EDC2837}" destId="{1EF77125-859D-AD41-9EBE-00C0897FD994}" srcOrd="0" destOrd="0" presId="urn:microsoft.com/office/officeart/2008/layout/VerticalCurvedList"/>
    <dgm:cxn modelId="{7F644D86-43CF-BB49-BBEC-3A71006236CF}" type="presParOf" srcId="{E495A2FB-916F-D442-A7D6-741EC82666F8}" destId="{95E67589-75A8-E44A-8763-151B40A10B98}" srcOrd="13" destOrd="0" presId="urn:microsoft.com/office/officeart/2008/layout/VerticalCurvedList"/>
    <dgm:cxn modelId="{EB66F1F2-CB81-7943-B6B5-DE9135C23C19}" type="presParOf" srcId="{E495A2FB-916F-D442-A7D6-741EC82666F8}" destId="{F16EBC67-554F-C847-8F85-8C63AD3A6ACB}" srcOrd="14" destOrd="0" presId="urn:microsoft.com/office/officeart/2008/layout/VerticalCurvedList"/>
    <dgm:cxn modelId="{0C30E77C-4D4D-C04C-B158-811643447190}" type="presParOf" srcId="{F16EBC67-554F-C847-8F85-8C63AD3A6ACB}" destId="{16252B14-4BF0-D54A-A414-33314FE8E15B}" srcOrd="0" destOrd="0" presId="urn:microsoft.com/office/officeart/2008/layout/VerticalCurvedList"/>
  </dgm:cxnLst>
  <dgm:bg/>
  <dgm:whole/>
  <dgm:extLst>
    <a:ext uri="http://schemas.microsoft.com/office/drawing/2008/diagram">
      <dsp:dataModelExt xmlns:dsp="http://schemas.microsoft.com/office/drawing/2008/diagram" xmlns="" relId="rId8"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4322484E-32EC-004E-8BEF-E6FB219A06DF}">
      <dsp:nvSpPr>
        <dsp:cNvPr id="0" name=""/>
        <dsp:cNvSpPr/>
      </dsp:nvSpPr>
      <dsp:spPr>
        <a:xfrm>
          <a:off x="-6387855" y="-977802"/>
          <a:ext cx="7609110" cy="7609110"/>
        </a:xfrm>
        <a:prstGeom prst="blockArc">
          <a:avLst>
            <a:gd name="adj1" fmla="val 18900000"/>
            <a:gd name="adj2" fmla="val 2700000"/>
            <a:gd name="adj3" fmla="val 284"/>
          </a:avLst>
        </a:pr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C423C42-E1C9-4446-ACCB-CF4C19FF7A39}">
      <dsp:nvSpPr>
        <dsp:cNvPr id="0" name=""/>
        <dsp:cNvSpPr/>
      </dsp:nvSpPr>
      <dsp:spPr>
        <a:xfrm>
          <a:off x="396593" y="257008"/>
          <a:ext cx="6487406" cy="513790"/>
        </a:xfrm>
        <a:prstGeom prst="rect">
          <a:avLst/>
        </a:prstGeom>
        <a:gradFill rotWithShape="0">
          <a:gsLst>
            <a:gs pos="0">
              <a:schemeClr val="accent5">
                <a:hueOff val="0"/>
                <a:satOff val="0"/>
                <a:lumOff val="0"/>
                <a:alphaOff val="0"/>
                <a:tint val="50000"/>
                <a:satMod val="300000"/>
              </a:schemeClr>
            </a:gs>
            <a:gs pos="35000">
              <a:schemeClr val="accent5">
                <a:hueOff val="0"/>
                <a:satOff val="0"/>
                <a:lumOff val="0"/>
                <a:alphaOff val="0"/>
                <a:tint val="37000"/>
                <a:satMod val="300000"/>
              </a:schemeClr>
            </a:gs>
            <a:gs pos="100000">
              <a:schemeClr val="accent5">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lvl="0" algn="l" defTabSz="977900">
            <a:lnSpc>
              <a:spcPct val="90000"/>
            </a:lnSpc>
            <a:spcBef>
              <a:spcPct val="0"/>
            </a:spcBef>
            <a:spcAft>
              <a:spcPct val="35000"/>
            </a:spcAft>
          </a:pPr>
          <a:r>
            <a:rPr lang="en-US" sz="2200" kern="1200" dirty="0"/>
            <a:t>Recognizes and install peripherals devices</a:t>
          </a:r>
        </a:p>
      </dsp:txBody>
      <dsp:txXfrm>
        <a:off x="396593" y="257008"/>
        <a:ext cx="6487406" cy="513790"/>
      </dsp:txXfrm>
    </dsp:sp>
    <dsp:sp modelId="{ECF204C7-326B-DF44-99E8-0D58F17E73FF}">
      <dsp:nvSpPr>
        <dsp:cNvPr id="0" name=""/>
        <dsp:cNvSpPr/>
      </dsp:nvSpPr>
      <dsp:spPr>
        <a:xfrm>
          <a:off x="75474" y="192784"/>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BDC4A5B0-23E3-4046-B67F-02F3C440FC9E}">
      <dsp:nvSpPr>
        <dsp:cNvPr id="0" name=""/>
        <dsp:cNvSpPr/>
      </dsp:nvSpPr>
      <dsp:spPr>
        <a:xfrm>
          <a:off x="861876" y="1028146"/>
          <a:ext cx="6022122" cy="513790"/>
        </a:xfrm>
        <a:prstGeom prst="rect">
          <a:avLst/>
        </a:prstGeom>
        <a:gradFill rotWithShape="0">
          <a:gsLst>
            <a:gs pos="0">
              <a:schemeClr val="accent5">
                <a:hueOff val="-1655646"/>
                <a:satOff val="6635"/>
                <a:lumOff val="1438"/>
                <a:alphaOff val="0"/>
                <a:tint val="50000"/>
                <a:satMod val="300000"/>
              </a:schemeClr>
            </a:gs>
            <a:gs pos="35000">
              <a:schemeClr val="accent5">
                <a:hueOff val="-1655646"/>
                <a:satOff val="6635"/>
                <a:lumOff val="1438"/>
                <a:alphaOff val="0"/>
                <a:tint val="37000"/>
                <a:satMod val="300000"/>
              </a:schemeClr>
            </a:gs>
            <a:gs pos="100000">
              <a:schemeClr val="accent5">
                <a:hueOff val="-1655646"/>
                <a:satOff val="6635"/>
                <a:lumOff val="1438"/>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lvl="0" algn="l" defTabSz="977900">
            <a:lnSpc>
              <a:spcPct val="90000"/>
            </a:lnSpc>
            <a:spcBef>
              <a:spcPct val="0"/>
            </a:spcBef>
            <a:spcAft>
              <a:spcPct val="35000"/>
            </a:spcAft>
          </a:pPr>
          <a:r>
            <a:rPr lang="en-US" sz="2200" kern="1200" dirty="0"/>
            <a:t>Allows software to communicate with hardware</a:t>
          </a:r>
        </a:p>
      </dsp:txBody>
      <dsp:txXfrm>
        <a:off x="861876" y="1028146"/>
        <a:ext cx="6022122" cy="513790"/>
      </dsp:txXfrm>
    </dsp:sp>
    <dsp:sp modelId="{C310ED4A-6776-D74F-8967-AB228CE8B41B}">
      <dsp:nvSpPr>
        <dsp:cNvPr id="0" name=""/>
        <dsp:cNvSpPr/>
      </dsp:nvSpPr>
      <dsp:spPr>
        <a:xfrm>
          <a:off x="540757" y="963922"/>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1655646"/>
              <a:satOff val="6635"/>
              <a:lumOff val="1438"/>
              <a:alphaOff val="0"/>
            </a:schemeClr>
          </a:solidFill>
          <a:prstDash val="solid"/>
        </a:ln>
        <a:effectLst/>
      </dsp:spPr>
      <dsp:style>
        <a:lnRef idx="1">
          <a:scrgbClr r="0" g="0" b="0"/>
        </a:lnRef>
        <a:fillRef idx="2">
          <a:scrgbClr r="0" g="0" b="0"/>
        </a:fillRef>
        <a:effectRef idx="0">
          <a:scrgbClr r="0" g="0" b="0"/>
        </a:effectRef>
        <a:fontRef idx="minor"/>
      </dsp:style>
    </dsp:sp>
    <dsp:sp modelId="{7887A25F-24CA-3D4B-BA9C-92948E0519BC}">
      <dsp:nvSpPr>
        <dsp:cNvPr id="0" name=""/>
        <dsp:cNvSpPr/>
      </dsp:nvSpPr>
      <dsp:spPr>
        <a:xfrm>
          <a:off x="1116849" y="1798719"/>
          <a:ext cx="5767149" cy="513790"/>
        </a:xfrm>
        <a:prstGeom prst="rect">
          <a:avLst/>
        </a:prstGeom>
        <a:gradFill rotWithShape="0">
          <a:gsLst>
            <a:gs pos="0">
              <a:schemeClr val="accent5">
                <a:hueOff val="-3311292"/>
                <a:satOff val="13270"/>
                <a:lumOff val="2876"/>
                <a:alphaOff val="0"/>
                <a:tint val="50000"/>
                <a:satMod val="300000"/>
              </a:schemeClr>
            </a:gs>
            <a:gs pos="35000">
              <a:schemeClr val="accent5">
                <a:hueOff val="-3311292"/>
                <a:satOff val="13270"/>
                <a:lumOff val="2876"/>
                <a:alphaOff val="0"/>
                <a:tint val="37000"/>
                <a:satMod val="300000"/>
              </a:schemeClr>
            </a:gs>
            <a:gs pos="100000">
              <a:schemeClr val="accent5">
                <a:hueOff val="-3311292"/>
                <a:satOff val="13270"/>
                <a:lumOff val="2876"/>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lvl="0" algn="l" defTabSz="977900">
            <a:lnSpc>
              <a:spcPct val="90000"/>
            </a:lnSpc>
            <a:spcBef>
              <a:spcPct val="0"/>
            </a:spcBef>
            <a:spcAft>
              <a:spcPct val="35000"/>
            </a:spcAft>
          </a:pPr>
          <a:r>
            <a:rPr lang="en-US" sz="2200" kern="1200" dirty="0"/>
            <a:t>Manages file and folders</a:t>
          </a:r>
        </a:p>
      </dsp:txBody>
      <dsp:txXfrm>
        <a:off x="1116849" y="1798719"/>
        <a:ext cx="5767149" cy="513790"/>
      </dsp:txXfrm>
    </dsp:sp>
    <dsp:sp modelId="{15633B17-DB5A-4D47-8F95-2FE9905418A6}">
      <dsp:nvSpPr>
        <dsp:cNvPr id="0" name=""/>
        <dsp:cNvSpPr/>
      </dsp:nvSpPr>
      <dsp:spPr>
        <a:xfrm>
          <a:off x="795730" y="1734495"/>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3311292"/>
              <a:satOff val="13270"/>
              <a:lumOff val="2876"/>
              <a:alphaOff val="0"/>
            </a:schemeClr>
          </a:solidFill>
          <a:prstDash val="solid"/>
        </a:ln>
        <a:effectLst/>
      </dsp:spPr>
      <dsp:style>
        <a:lnRef idx="1">
          <a:scrgbClr r="0" g="0" b="0"/>
        </a:lnRef>
        <a:fillRef idx="2">
          <a:scrgbClr r="0" g="0" b="0"/>
        </a:fillRef>
        <a:effectRef idx="0">
          <a:scrgbClr r="0" g="0" b="0"/>
        </a:effectRef>
        <a:fontRef idx="minor"/>
      </dsp:style>
    </dsp:sp>
    <dsp:sp modelId="{5E86BC2B-E25C-0549-B16A-4A74ADF5E793}">
      <dsp:nvSpPr>
        <dsp:cNvPr id="0" name=""/>
        <dsp:cNvSpPr/>
      </dsp:nvSpPr>
      <dsp:spPr>
        <a:xfrm>
          <a:off x="1198260" y="2569857"/>
          <a:ext cx="5685739" cy="513790"/>
        </a:xfrm>
        <a:prstGeom prst="rect">
          <a:avLst/>
        </a:prstGeom>
        <a:gradFill rotWithShape="0">
          <a:gsLst>
            <a:gs pos="0">
              <a:schemeClr val="accent5">
                <a:hueOff val="-4966938"/>
                <a:satOff val="19906"/>
                <a:lumOff val="4314"/>
                <a:alphaOff val="0"/>
                <a:tint val="50000"/>
                <a:satMod val="300000"/>
              </a:schemeClr>
            </a:gs>
            <a:gs pos="35000">
              <a:schemeClr val="accent5">
                <a:hueOff val="-4966938"/>
                <a:satOff val="19906"/>
                <a:lumOff val="4314"/>
                <a:alphaOff val="0"/>
                <a:tint val="37000"/>
                <a:satMod val="300000"/>
              </a:schemeClr>
            </a:gs>
            <a:gs pos="100000">
              <a:schemeClr val="accent5">
                <a:hueOff val="-4966938"/>
                <a:satOff val="19906"/>
                <a:lumOff val="4314"/>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lvl="0" algn="l" defTabSz="977900">
            <a:lnSpc>
              <a:spcPct val="90000"/>
            </a:lnSpc>
            <a:spcBef>
              <a:spcPct val="0"/>
            </a:spcBef>
            <a:spcAft>
              <a:spcPct val="35000"/>
            </a:spcAft>
          </a:pPr>
          <a:r>
            <a:rPr lang="en-US" sz="2200" kern="1200" dirty="0"/>
            <a:t>Manage system security</a:t>
          </a:r>
        </a:p>
      </dsp:txBody>
      <dsp:txXfrm>
        <a:off x="1198260" y="2569857"/>
        <a:ext cx="5685739" cy="513790"/>
      </dsp:txXfrm>
    </dsp:sp>
    <dsp:sp modelId="{8E8A3888-9859-B84F-BECB-2CA7F746AB6E}">
      <dsp:nvSpPr>
        <dsp:cNvPr id="0" name=""/>
        <dsp:cNvSpPr/>
      </dsp:nvSpPr>
      <dsp:spPr>
        <a:xfrm>
          <a:off x="877141" y="2505633"/>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4966938"/>
              <a:satOff val="19906"/>
              <a:lumOff val="4314"/>
              <a:alphaOff val="0"/>
            </a:schemeClr>
          </a:solidFill>
          <a:prstDash val="solid"/>
        </a:ln>
        <a:effectLst/>
      </dsp:spPr>
      <dsp:style>
        <a:lnRef idx="1">
          <a:scrgbClr r="0" g="0" b="0"/>
        </a:lnRef>
        <a:fillRef idx="2">
          <a:scrgbClr r="0" g="0" b="0"/>
        </a:fillRef>
        <a:effectRef idx="0">
          <a:scrgbClr r="0" g="0" b="0"/>
        </a:effectRef>
        <a:fontRef idx="minor"/>
      </dsp:style>
    </dsp:sp>
    <dsp:sp modelId="{88D1F4A3-22FD-F647-A740-4771D869014E}">
      <dsp:nvSpPr>
        <dsp:cNvPr id="0" name=""/>
        <dsp:cNvSpPr/>
      </dsp:nvSpPr>
      <dsp:spPr>
        <a:xfrm>
          <a:off x="1116849" y="3340995"/>
          <a:ext cx="5767149" cy="513790"/>
        </a:xfrm>
        <a:prstGeom prst="rect">
          <a:avLst/>
        </a:prstGeom>
        <a:gradFill rotWithShape="0">
          <a:gsLst>
            <a:gs pos="0">
              <a:schemeClr val="accent5">
                <a:hueOff val="-6622584"/>
                <a:satOff val="26541"/>
                <a:lumOff val="5752"/>
                <a:alphaOff val="0"/>
                <a:tint val="50000"/>
                <a:satMod val="300000"/>
              </a:schemeClr>
            </a:gs>
            <a:gs pos="35000">
              <a:schemeClr val="accent5">
                <a:hueOff val="-6622584"/>
                <a:satOff val="26541"/>
                <a:lumOff val="5752"/>
                <a:alphaOff val="0"/>
                <a:tint val="37000"/>
                <a:satMod val="300000"/>
              </a:schemeClr>
            </a:gs>
            <a:gs pos="100000">
              <a:schemeClr val="accent5">
                <a:hueOff val="-6622584"/>
                <a:satOff val="26541"/>
                <a:lumOff val="5752"/>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lvl="0" algn="l" defTabSz="977900">
            <a:lnSpc>
              <a:spcPct val="90000"/>
            </a:lnSpc>
            <a:spcBef>
              <a:spcPct val="0"/>
            </a:spcBef>
            <a:spcAft>
              <a:spcPct val="35000"/>
            </a:spcAft>
          </a:pPr>
          <a:r>
            <a:rPr lang="en-US" sz="2200" kern="1200" dirty="0"/>
            <a:t>Move data to and from the hard disk</a:t>
          </a:r>
        </a:p>
      </dsp:txBody>
      <dsp:txXfrm>
        <a:off x="1116849" y="3340995"/>
        <a:ext cx="5767149" cy="513790"/>
      </dsp:txXfrm>
    </dsp:sp>
    <dsp:sp modelId="{7EDA70F3-F8DB-834C-9040-AEAA3CF3B158}">
      <dsp:nvSpPr>
        <dsp:cNvPr id="0" name=""/>
        <dsp:cNvSpPr/>
      </dsp:nvSpPr>
      <dsp:spPr>
        <a:xfrm>
          <a:off x="795730" y="3276771"/>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6622584"/>
              <a:satOff val="26541"/>
              <a:lumOff val="5752"/>
              <a:alphaOff val="0"/>
            </a:schemeClr>
          </a:solidFill>
          <a:prstDash val="solid"/>
        </a:ln>
        <a:effectLst/>
      </dsp:spPr>
      <dsp:style>
        <a:lnRef idx="1">
          <a:scrgbClr r="0" g="0" b="0"/>
        </a:lnRef>
        <a:fillRef idx="2">
          <a:scrgbClr r="0" g="0" b="0"/>
        </a:fillRef>
        <a:effectRef idx="0">
          <a:scrgbClr r="0" g="0" b="0"/>
        </a:effectRef>
        <a:fontRef idx="minor"/>
      </dsp:style>
    </dsp:sp>
    <dsp:sp modelId="{96992C74-31EA-8E48-9B4A-A29109F28AEA}">
      <dsp:nvSpPr>
        <dsp:cNvPr id="0" name=""/>
        <dsp:cNvSpPr/>
      </dsp:nvSpPr>
      <dsp:spPr>
        <a:xfrm>
          <a:off x="861876" y="4111568"/>
          <a:ext cx="6022122" cy="513790"/>
        </a:xfrm>
        <a:prstGeom prst="rect">
          <a:avLst/>
        </a:prstGeom>
        <a:gradFill rotWithShape="0">
          <a:gsLst>
            <a:gs pos="0">
              <a:schemeClr val="accent5">
                <a:hueOff val="-8278230"/>
                <a:satOff val="33176"/>
                <a:lumOff val="7190"/>
                <a:alphaOff val="0"/>
                <a:tint val="50000"/>
                <a:satMod val="300000"/>
              </a:schemeClr>
            </a:gs>
            <a:gs pos="35000">
              <a:schemeClr val="accent5">
                <a:hueOff val="-8278230"/>
                <a:satOff val="33176"/>
                <a:lumOff val="7190"/>
                <a:alphaOff val="0"/>
                <a:tint val="37000"/>
                <a:satMod val="300000"/>
              </a:schemeClr>
            </a:gs>
            <a:gs pos="100000">
              <a:schemeClr val="accent5">
                <a:hueOff val="-8278230"/>
                <a:satOff val="33176"/>
                <a:lumOff val="719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lvl="0" algn="l" defTabSz="977900">
            <a:lnSpc>
              <a:spcPct val="90000"/>
            </a:lnSpc>
            <a:spcBef>
              <a:spcPct val="0"/>
            </a:spcBef>
            <a:spcAft>
              <a:spcPct val="35000"/>
            </a:spcAft>
          </a:pPr>
          <a:r>
            <a:rPr lang="en-US" sz="2200" kern="1200" dirty="0"/>
            <a:t>Install and run other software applications</a:t>
          </a:r>
        </a:p>
      </dsp:txBody>
      <dsp:txXfrm>
        <a:off x="861876" y="4111568"/>
        <a:ext cx="6022122" cy="513790"/>
      </dsp:txXfrm>
    </dsp:sp>
    <dsp:sp modelId="{1EF77125-859D-AD41-9EBE-00C0897FD994}">
      <dsp:nvSpPr>
        <dsp:cNvPr id="0" name=""/>
        <dsp:cNvSpPr/>
      </dsp:nvSpPr>
      <dsp:spPr>
        <a:xfrm>
          <a:off x="540757" y="4047344"/>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8278230"/>
              <a:satOff val="33176"/>
              <a:lumOff val="7190"/>
              <a:alphaOff val="0"/>
            </a:schemeClr>
          </a:solidFill>
          <a:prstDash val="solid"/>
        </a:ln>
        <a:effectLst/>
      </dsp:spPr>
      <dsp:style>
        <a:lnRef idx="1">
          <a:scrgbClr r="0" g="0" b="0"/>
        </a:lnRef>
        <a:fillRef idx="2">
          <a:scrgbClr r="0" g="0" b="0"/>
        </a:fillRef>
        <a:effectRef idx="0">
          <a:scrgbClr r="0" g="0" b="0"/>
        </a:effectRef>
        <a:fontRef idx="minor"/>
      </dsp:style>
    </dsp:sp>
    <dsp:sp modelId="{95E67589-75A8-E44A-8763-151B40A10B98}">
      <dsp:nvSpPr>
        <dsp:cNvPr id="0" name=""/>
        <dsp:cNvSpPr/>
      </dsp:nvSpPr>
      <dsp:spPr>
        <a:xfrm>
          <a:off x="396593" y="4882706"/>
          <a:ext cx="6487406" cy="513790"/>
        </a:xfrm>
        <a:prstGeom prst="rect">
          <a:avLst/>
        </a:prstGeom>
        <a:gradFill rotWithShape="0">
          <a:gsLst>
            <a:gs pos="0">
              <a:schemeClr val="accent5">
                <a:hueOff val="-9933876"/>
                <a:satOff val="39811"/>
                <a:lumOff val="8628"/>
                <a:alphaOff val="0"/>
                <a:tint val="50000"/>
                <a:satMod val="300000"/>
              </a:schemeClr>
            </a:gs>
            <a:gs pos="35000">
              <a:schemeClr val="accent5">
                <a:hueOff val="-9933876"/>
                <a:satOff val="39811"/>
                <a:lumOff val="8628"/>
                <a:alphaOff val="0"/>
                <a:tint val="37000"/>
                <a:satMod val="300000"/>
              </a:schemeClr>
            </a:gs>
            <a:gs pos="100000">
              <a:schemeClr val="accent5">
                <a:hueOff val="-9933876"/>
                <a:satOff val="39811"/>
                <a:lumOff val="8628"/>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07821" tIns="55880" rIns="55880" bIns="55880" numCol="1" spcCol="1270" anchor="ctr" anchorCtr="0">
          <a:noAutofit/>
        </a:bodyPr>
        <a:lstStyle/>
        <a:p>
          <a:pPr lvl="0" algn="l" defTabSz="977900">
            <a:lnSpc>
              <a:spcPct val="90000"/>
            </a:lnSpc>
            <a:spcBef>
              <a:spcPct val="0"/>
            </a:spcBef>
            <a:spcAft>
              <a:spcPct val="35000"/>
            </a:spcAft>
          </a:pPr>
          <a:r>
            <a:rPr lang="en-US" sz="2200" kern="1200" dirty="0"/>
            <a:t>Handles system errors and alert user</a:t>
          </a:r>
        </a:p>
      </dsp:txBody>
      <dsp:txXfrm>
        <a:off x="396593" y="4882706"/>
        <a:ext cx="6487406" cy="513790"/>
      </dsp:txXfrm>
    </dsp:sp>
    <dsp:sp modelId="{16252B14-4BF0-D54A-A414-33314FE8E15B}">
      <dsp:nvSpPr>
        <dsp:cNvPr id="0" name=""/>
        <dsp:cNvSpPr/>
      </dsp:nvSpPr>
      <dsp:spPr>
        <a:xfrm>
          <a:off x="75474" y="4818482"/>
          <a:ext cx="642238" cy="64223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5">
              <a:hueOff val="-9933876"/>
              <a:satOff val="39811"/>
              <a:lumOff val="8628"/>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2.jpeg>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lvl1pPr>
              <a:defRPr>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87DB377-7ED6-584F-824D-94891236EFC2}" type="datetimeFigureOut">
              <a:rPr lang="en-US" smtClean="0"/>
              <a:pPr/>
              <a:t>30-Nov-21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DA0D41-ED9E-7B4A-9AFF-77669234D137}" type="slidenum">
              <a:rPr lang="en-US" smtClean="0"/>
              <a:pPr/>
              <a:t>‹#›</a:t>
            </a:fld>
            <a:endParaRPr lang="en-US"/>
          </a:p>
        </p:txBody>
      </p:sp>
    </p:spTree>
    <p:extLst>
      <p:ext uri="{BB962C8B-B14F-4D97-AF65-F5344CB8AC3E}">
        <p14:creationId xmlns="" xmlns:p14="http://schemas.microsoft.com/office/powerpoint/2010/main" val="2074157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7DB377-7ED6-584F-824D-94891236EFC2}" type="datetimeFigureOut">
              <a:rPr lang="en-US" smtClean="0"/>
              <a:pPr/>
              <a:t>30-Nov-21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DA0D41-ED9E-7B4A-9AFF-77669234D137}" type="slidenum">
              <a:rPr lang="en-US" smtClean="0"/>
              <a:pPr/>
              <a:t>‹#›</a:t>
            </a:fld>
            <a:endParaRPr lang="en-US"/>
          </a:p>
        </p:txBody>
      </p:sp>
    </p:spTree>
    <p:extLst>
      <p:ext uri="{BB962C8B-B14F-4D97-AF65-F5344CB8AC3E}">
        <p14:creationId xmlns="" xmlns:p14="http://schemas.microsoft.com/office/powerpoint/2010/main" val="792354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7DB377-7ED6-584F-824D-94891236EFC2}" type="datetimeFigureOut">
              <a:rPr lang="en-US" smtClean="0"/>
              <a:pPr/>
              <a:t>30-Nov-21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DA0D41-ED9E-7B4A-9AFF-77669234D137}" type="slidenum">
              <a:rPr lang="en-US" smtClean="0"/>
              <a:pPr/>
              <a:t>‹#›</a:t>
            </a:fld>
            <a:endParaRPr lang="en-US"/>
          </a:p>
        </p:txBody>
      </p:sp>
    </p:spTree>
    <p:extLst>
      <p:ext uri="{BB962C8B-B14F-4D97-AF65-F5344CB8AC3E}">
        <p14:creationId xmlns="" xmlns:p14="http://schemas.microsoft.com/office/powerpoint/2010/main" val="42729112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500" y="106365"/>
            <a:ext cx="8763000" cy="808037"/>
          </a:xfrm>
        </p:spPr>
        <p:txBody>
          <a:bodyPr/>
          <a:lstStyle>
            <a:lvl1pPr algn="l">
              <a:defRPr>
                <a:latin typeface="+mj-lt"/>
                <a:ea typeface="Open Sans Semibold" panose="020B0706030804020204" pitchFamily="34" charset="0"/>
                <a:cs typeface="Open Sans Semibold" panose="020B0706030804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190500" y="990600"/>
            <a:ext cx="8763000" cy="5334000"/>
          </a:xfrm>
        </p:spPr>
        <p:txBody>
          <a:bodyPr>
            <a:normAutofit/>
          </a:bodyPr>
          <a:lstStyle>
            <a:lvl1pPr marL="342900" indent="-342900">
              <a:lnSpc>
                <a:spcPct val="114000"/>
              </a:lnSpc>
              <a:buClrTx/>
              <a:buFont typeface="Wingdings" charset="2"/>
              <a:buChar char="§"/>
              <a:defRPr sz="2400">
                <a:latin typeface="+mj-lt"/>
                <a:ea typeface="Times New Roman" panose="02020603050405020304" pitchFamily="18" charset="0"/>
                <a:cs typeface="Times New Roman" panose="02020603050405020304" pitchFamily="18" charset="0"/>
              </a:defRPr>
            </a:lvl1pPr>
            <a:lvl2pPr marL="742950" indent="-285750">
              <a:lnSpc>
                <a:spcPct val="114000"/>
              </a:lnSpc>
              <a:buClrTx/>
              <a:buFont typeface="ZapfDingbatsITC" charset="0"/>
              <a:buChar char="✔"/>
              <a:defRPr sz="2000">
                <a:latin typeface="+mj-lt"/>
                <a:ea typeface="Times New Roman" panose="02020603050405020304" pitchFamily="18" charset="0"/>
                <a:cs typeface="Times New Roman" panose="02020603050405020304" pitchFamily="18" charset="0"/>
              </a:defRPr>
            </a:lvl2pPr>
            <a:lvl3pPr marL="1143000" indent="-228600">
              <a:lnSpc>
                <a:spcPct val="114000"/>
              </a:lnSpc>
              <a:buClrTx/>
              <a:buFont typeface="Wingdings" charset="2"/>
              <a:buChar char="§"/>
              <a:defRPr sz="1800">
                <a:latin typeface="+mj-lt"/>
                <a:ea typeface="Times New Roman" panose="02020603050405020304" pitchFamily="18" charset="0"/>
                <a:cs typeface="Times New Roman" panose="02020603050405020304" pitchFamily="18" charset="0"/>
              </a:defRPr>
            </a:lvl3pPr>
            <a:lvl4pPr marL="1600200" indent="-228600">
              <a:lnSpc>
                <a:spcPct val="114000"/>
              </a:lnSpc>
              <a:buClrTx/>
              <a:buFont typeface="Wingdings" charset="2"/>
              <a:buChar char="§"/>
              <a:defRPr sz="1600">
                <a:latin typeface="+mj-lt"/>
                <a:ea typeface="Times New Roman" panose="02020603050405020304" pitchFamily="18" charset="0"/>
                <a:cs typeface="Times New Roman" panose="02020603050405020304" pitchFamily="18" charset="0"/>
              </a:defRPr>
            </a:lvl4pPr>
            <a:lvl5pPr marL="2057400" indent="-228600">
              <a:lnSpc>
                <a:spcPct val="114000"/>
              </a:lnSpc>
              <a:buClrTx/>
              <a:buFont typeface="Wingdings" charset="2"/>
              <a:buChar char="§"/>
              <a:defRPr sz="1600">
                <a:latin typeface="+mj-lt"/>
                <a:ea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ktangel 11"/>
          <p:cNvSpPr/>
          <p:nvPr/>
        </p:nvSpPr>
        <p:spPr>
          <a:xfrm>
            <a:off x="0" y="6477000"/>
            <a:ext cx="9144000" cy="381000"/>
          </a:xfrm>
          <a:prstGeom prst="rect">
            <a:avLst/>
          </a:prstGeom>
          <a:solidFill>
            <a:srgbClr val="34495E"/>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indent="-342900">
              <a:defRPr/>
            </a:pPr>
            <a:endParaRPr lang="da-DK" sz="1800" noProof="1">
              <a:solidFill>
                <a:srgbClr val="FFFFFF"/>
              </a:solidFill>
              <a:latin typeface="+mj-lt"/>
              <a:ea typeface="Open Sans" panose="020B0606030504020204" pitchFamily="34" charset="0"/>
              <a:cs typeface="Open Sans" panose="020B0606030504020204" pitchFamily="34" charset="0"/>
            </a:endParaRPr>
          </a:p>
        </p:txBody>
      </p:sp>
      <p:cxnSp>
        <p:nvCxnSpPr>
          <p:cNvPr id="6" name="Straight Connector 5"/>
          <p:cNvCxnSpPr/>
          <p:nvPr/>
        </p:nvCxnSpPr>
        <p:spPr>
          <a:xfrm>
            <a:off x="190500" y="914400"/>
            <a:ext cx="8763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4" name="Table 3"/>
          <p:cNvGraphicFramePr>
            <a:graphicFrameLocks noGrp="1"/>
          </p:cNvGraphicFramePr>
          <p:nvPr>
            <p:extLst>
              <p:ext uri="{D42A27DB-BD31-4B8C-83A1-F6EECF244321}">
                <p14:modId xmlns="" xmlns:p14="http://schemas.microsoft.com/office/powerpoint/2010/main" val="1950635671"/>
              </p:ext>
            </p:extLst>
          </p:nvPr>
        </p:nvGraphicFramePr>
        <p:xfrm>
          <a:off x="0" y="6477000"/>
          <a:ext cx="9144000" cy="391954"/>
        </p:xfrm>
        <a:graphic>
          <a:graphicData uri="http://schemas.openxmlformats.org/drawingml/2006/table">
            <a:tbl>
              <a:tblPr firstRow="1" bandRow="1">
                <a:tableStyleId>{2D5ABB26-0587-4C30-8999-92F81FD0307C}</a:tableStyleId>
              </a:tblPr>
              <a:tblGrid>
                <a:gridCol w="4648200">
                  <a:extLst>
                    <a:ext uri="{9D8B030D-6E8A-4147-A177-3AD203B41FA5}">
                      <a16:colId xmlns="" xmlns:a16="http://schemas.microsoft.com/office/drawing/2014/main" val="20000"/>
                    </a:ext>
                  </a:extLst>
                </a:gridCol>
                <a:gridCol w="609600">
                  <a:extLst>
                    <a:ext uri="{9D8B030D-6E8A-4147-A177-3AD203B41FA5}">
                      <a16:colId xmlns="" xmlns:a16="http://schemas.microsoft.com/office/drawing/2014/main" val="20001"/>
                    </a:ext>
                  </a:extLst>
                </a:gridCol>
                <a:gridCol w="3886200">
                  <a:extLst>
                    <a:ext uri="{9D8B030D-6E8A-4147-A177-3AD203B41FA5}">
                      <a16:colId xmlns="" xmlns:a16="http://schemas.microsoft.com/office/drawing/2014/main" val="20002"/>
                    </a:ext>
                  </a:extLst>
                </a:gridCol>
              </a:tblGrid>
              <a:tr h="39195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b="1" kern="1200" dirty="0">
                          <a:solidFill>
                            <a:schemeClr val="bg1"/>
                          </a:solidFill>
                          <a:latin typeface="+mn-lt"/>
                          <a:ea typeface="Open Sans Semibold" panose="020B0706030804020204" pitchFamily="34" charset="0"/>
                          <a:cs typeface="Open Sans Semibold" panose="020B0706030804020204" pitchFamily="34" charset="0"/>
                        </a:rPr>
                        <a:t>Unit: 9 – </a:t>
                      </a:r>
                      <a:r>
                        <a:rPr lang="en-IN" sz="1400" b="1" kern="1200" baseline="0" dirty="0">
                          <a:solidFill>
                            <a:schemeClr val="bg1"/>
                          </a:solidFill>
                          <a:latin typeface="+mn-lt"/>
                          <a:ea typeface="Open Sans Semibold" panose="020B0706030804020204" pitchFamily="34" charset="0"/>
                          <a:cs typeface="Open Sans Semibold" panose="020B0706030804020204" pitchFamily="34" charset="0"/>
                        </a:rPr>
                        <a:t> Unix/Linux Operating System</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da-DK" sz="1400" b="1" kern="1200" noProof="1">
                        <a:solidFill>
                          <a:schemeClr val="bg1"/>
                        </a:solidFill>
                        <a:latin typeface="+mn-lt"/>
                        <a:ea typeface="Open Sans" panose="020B0606030504020204" pitchFamily="34" charset="0"/>
                        <a:cs typeface="Open Sans" panose="020B0606030504020204" pitchFamily="34" charset="0"/>
                      </a:endParaRPr>
                    </a:p>
                  </a:txBody>
                  <a:tcPr anchor="ct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endParaRPr lang="da-DK" sz="1400" b="1" kern="1200" noProof="1">
                        <a:solidFill>
                          <a:schemeClr val="bg1"/>
                        </a:solidFill>
                        <a:latin typeface="+mn-lt"/>
                        <a:ea typeface="Open Sans" panose="020B0606030504020204" pitchFamily="34" charset="0"/>
                        <a:cs typeface="Open Sans" panose="020B0606030504020204" pitchFamily="34" charset="0"/>
                      </a:endParaRPr>
                    </a:p>
                  </a:txBody>
                  <a:tcPr anchor="ctr"/>
                </a:tc>
                <a:extLst>
                  <a:ext uri="{0D108BD9-81ED-4DB2-BD59-A6C34878D82A}">
                    <a16:rowId xmlns="" xmlns:a16="http://schemas.microsoft.com/office/drawing/2014/main" val="10000"/>
                  </a:ext>
                </a:extLst>
              </a:tr>
            </a:tbl>
          </a:graphicData>
        </a:graphic>
      </p:graphicFrame>
      <p:sp>
        <p:nvSpPr>
          <p:cNvPr id="7" name="TextBox 6"/>
          <p:cNvSpPr txBox="1"/>
          <p:nvPr/>
        </p:nvSpPr>
        <p:spPr>
          <a:xfrm>
            <a:off x="4305300" y="6513611"/>
            <a:ext cx="533400" cy="307777"/>
          </a:xfrm>
          <a:prstGeom prst="rect">
            <a:avLst/>
          </a:prstGeom>
          <a:noFill/>
        </p:spPr>
        <p:txBody>
          <a:bodyPr wrap="square" rtlCol="0">
            <a:spAutoFit/>
          </a:bodyPr>
          <a:lstStyle/>
          <a:p>
            <a:pPr algn="ctr"/>
            <a:fld id="{8879C56B-9442-4A46-A8E3-D0BE8591F40A}" type="slidenum">
              <a:rPr lang="en-US" sz="1400" b="1" smtClean="0">
                <a:solidFill>
                  <a:schemeClr val="bg1"/>
                </a:solidFill>
              </a:rPr>
              <a:pPr algn="ctr"/>
              <a:t>‹#›</a:t>
            </a:fld>
            <a:endParaRPr lang="en-US" sz="1800" b="1" dirty="0">
              <a:solidFill>
                <a:schemeClr val="bg1"/>
              </a:solidFill>
            </a:endParaRPr>
          </a:p>
        </p:txBody>
      </p:sp>
    </p:spTree>
    <p:extLst>
      <p:ext uri="{BB962C8B-B14F-4D97-AF65-F5344CB8AC3E}">
        <p14:creationId xmlns="" xmlns:p14="http://schemas.microsoft.com/office/powerpoint/2010/main" val="1911267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87DB377-7ED6-584F-824D-94891236EFC2}" type="datetimeFigureOut">
              <a:rPr lang="en-US" smtClean="0"/>
              <a:pPr/>
              <a:t>30-Nov-21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DA0D41-ED9E-7B4A-9AFF-77669234D137}" type="slidenum">
              <a:rPr lang="en-US" smtClean="0"/>
              <a:pPr/>
              <a:t>‹#›</a:t>
            </a:fld>
            <a:endParaRPr lang="en-US"/>
          </a:p>
        </p:txBody>
      </p:sp>
    </p:spTree>
    <p:extLst>
      <p:ext uri="{BB962C8B-B14F-4D97-AF65-F5344CB8AC3E}">
        <p14:creationId xmlns="" xmlns:p14="http://schemas.microsoft.com/office/powerpoint/2010/main" val="1821029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92600" y="215182"/>
            <a:ext cx="8758800" cy="806400"/>
          </a:xfrm>
        </p:spPr>
        <p:txBody>
          <a:bodyPr/>
          <a:lstStyle>
            <a:lvl1pPr algn="l">
              <a:defRPr/>
            </a:lvl1pPr>
          </a:lstStyle>
          <a:p>
            <a:r>
              <a:rPr lang="en-US"/>
              <a:t>Click to edit Master title style</a:t>
            </a:r>
            <a:endParaRPr lang="en-US" dirty="0"/>
          </a:p>
        </p:txBody>
      </p:sp>
      <p:sp>
        <p:nvSpPr>
          <p:cNvPr id="3" name="Content Placeholder 2"/>
          <p:cNvSpPr>
            <a:spLocks noGrp="1"/>
          </p:cNvSpPr>
          <p:nvPr>
            <p:ph sz="half" idx="1"/>
          </p:nvPr>
        </p:nvSpPr>
        <p:spPr>
          <a:xfrm>
            <a:off x="192600" y="1143000"/>
            <a:ext cx="4303200" cy="5181600"/>
          </a:xfrm>
        </p:spPr>
        <p:txBody>
          <a:bodyPr/>
          <a:lstStyle>
            <a:lvl1pPr marL="342900" indent="-342900">
              <a:buFont typeface="Wingdings" charset="2"/>
              <a:buChar char="§"/>
              <a:defRPr sz="2400"/>
            </a:lvl1pPr>
            <a:lvl2pPr marL="742950" indent="-285750">
              <a:buFont typeface="ZapfDingbatsITC" charset="0"/>
              <a:buChar cha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143000"/>
            <a:ext cx="4303200" cy="5181600"/>
          </a:xfrm>
        </p:spPr>
        <p:txBody>
          <a:bodyPr/>
          <a:lstStyle>
            <a:lvl1pPr marL="342900" indent="-342900">
              <a:buFont typeface="Wingdings" charset="2"/>
              <a:buChar char="§"/>
              <a:defRPr sz="2400"/>
            </a:lvl1pPr>
            <a:lvl2pPr marL="742950" indent="-285750">
              <a:buFont typeface="ZapfDingbatsITC" charset="0"/>
              <a:buChar cha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ktangel 11"/>
          <p:cNvSpPr/>
          <p:nvPr/>
        </p:nvSpPr>
        <p:spPr>
          <a:xfrm>
            <a:off x="0" y="6477000"/>
            <a:ext cx="9144000" cy="381000"/>
          </a:xfrm>
          <a:prstGeom prst="rect">
            <a:avLst/>
          </a:prstGeom>
          <a:solidFill>
            <a:srgbClr val="34495E"/>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indent="-342900">
              <a:defRPr/>
            </a:pPr>
            <a:endParaRPr lang="da-DK" sz="1800" noProof="1">
              <a:solidFill>
                <a:srgbClr val="FFFFFF"/>
              </a:solidFill>
              <a:latin typeface="+mj-lt"/>
              <a:ea typeface="Open Sans" panose="020B0606030504020204" pitchFamily="34" charset="0"/>
              <a:cs typeface="Open Sans" panose="020B0606030504020204" pitchFamily="34" charset="0"/>
            </a:endParaRPr>
          </a:p>
        </p:txBody>
      </p:sp>
      <p:graphicFrame>
        <p:nvGraphicFramePr>
          <p:cNvPr id="9" name="Table 8"/>
          <p:cNvGraphicFramePr>
            <a:graphicFrameLocks noGrp="1"/>
          </p:cNvGraphicFramePr>
          <p:nvPr>
            <p:extLst>
              <p:ext uri="{D42A27DB-BD31-4B8C-83A1-F6EECF244321}">
                <p14:modId xmlns="" xmlns:p14="http://schemas.microsoft.com/office/powerpoint/2010/main" val="3473241129"/>
              </p:ext>
            </p:extLst>
          </p:nvPr>
        </p:nvGraphicFramePr>
        <p:xfrm>
          <a:off x="0" y="6477000"/>
          <a:ext cx="9144000" cy="391954"/>
        </p:xfrm>
        <a:graphic>
          <a:graphicData uri="http://schemas.openxmlformats.org/drawingml/2006/table">
            <a:tbl>
              <a:tblPr firstRow="1" bandRow="1">
                <a:tableStyleId>{2D5ABB26-0587-4C30-8999-92F81FD0307C}</a:tableStyleId>
              </a:tblPr>
              <a:tblGrid>
                <a:gridCol w="4572000">
                  <a:extLst>
                    <a:ext uri="{9D8B030D-6E8A-4147-A177-3AD203B41FA5}">
                      <a16:colId xmlns="" xmlns:a16="http://schemas.microsoft.com/office/drawing/2014/main" val="20000"/>
                    </a:ext>
                  </a:extLst>
                </a:gridCol>
                <a:gridCol w="4572000">
                  <a:extLst>
                    <a:ext uri="{9D8B030D-6E8A-4147-A177-3AD203B41FA5}">
                      <a16:colId xmlns="" xmlns:a16="http://schemas.microsoft.com/office/drawing/2014/main" val="20001"/>
                    </a:ext>
                  </a:extLst>
                </a:gridCol>
              </a:tblGrid>
              <a:tr h="39195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b="1" kern="1200" dirty="0">
                          <a:solidFill>
                            <a:schemeClr val="bg1"/>
                          </a:solidFill>
                          <a:latin typeface="+mn-lt"/>
                          <a:ea typeface="Open Sans Semibold" panose="020B0706030804020204" pitchFamily="34" charset="0"/>
                          <a:cs typeface="Open Sans Semibold" panose="020B0706030804020204" pitchFamily="34" charset="0"/>
                        </a:rPr>
                        <a:t>Unit: 9 – Unix/Linux Operating System</a:t>
                      </a:r>
                    </a:p>
                  </a:txBody>
                  <a:tcPr anchor="ctr"/>
                </a:tc>
                <a:tc>
                  <a:txBody>
                    <a:bodyPr/>
                    <a:lstStyle/>
                    <a:p>
                      <a:pPr marL="0" marR="0" indent="0" algn="r" defTabSz="914400" rtl="0" eaLnBrk="1" fontAlgn="auto" latinLnBrk="0" hangingPunct="1">
                        <a:lnSpc>
                          <a:spcPct val="100000"/>
                        </a:lnSpc>
                        <a:spcBef>
                          <a:spcPts val="0"/>
                        </a:spcBef>
                        <a:spcAft>
                          <a:spcPts val="0"/>
                        </a:spcAft>
                        <a:buClrTx/>
                        <a:buSzTx/>
                        <a:buFontTx/>
                        <a:buNone/>
                        <a:tabLst/>
                        <a:defRPr/>
                      </a:pPr>
                      <a:r>
                        <a:rPr lang="da-DK" sz="1400" b="1" kern="1200" noProof="1">
                          <a:solidFill>
                            <a:schemeClr val="bg1"/>
                          </a:solidFill>
                          <a:latin typeface="+mn-lt"/>
                          <a:ea typeface="Open Sans" panose="020B0606030504020204" pitchFamily="34" charset="0"/>
                          <a:cs typeface="Open Sans" panose="020B0606030504020204" pitchFamily="34" charset="0"/>
                        </a:rPr>
                        <a:t>Darshan Institute of Engineering &amp; Technology</a:t>
                      </a:r>
                    </a:p>
                  </a:txBody>
                  <a:tcPr anchor="ctr"/>
                </a:tc>
                <a:extLst>
                  <a:ext uri="{0D108BD9-81ED-4DB2-BD59-A6C34878D82A}">
                    <a16:rowId xmlns="" xmlns:a16="http://schemas.microsoft.com/office/drawing/2014/main" val="10000"/>
                  </a:ext>
                </a:extLst>
              </a:tr>
            </a:tbl>
          </a:graphicData>
        </a:graphic>
      </p:graphicFrame>
      <p:cxnSp>
        <p:nvCxnSpPr>
          <p:cNvPr id="10" name="Straight Connector 9"/>
          <p:cNvCxnSpPr/>
          <p:nvPr/>
        </p:nvCxnSpPr>
        <p:spPr>
          <a:xfrm>
            <a:off x="190500" y="914400"/>
            <a:ext cx="8763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305300" y="6513611"/>
            <a:ext cx="533400" cy="307777"/>
          </a:xfrm>
          <a:prstGeom prst="rect">
            <a:avLst/>
          </a:prstGeom>
          <a:noFill/>
        </p:spPr>
        <p:txBody>
          <a:bodyPr wrap="square" rtlCol="0">
            <a:spAutoFit/>
          </a:bodyPr>
          <a:lstStyle/>
          <a:p>
            <a:pPr algn="ctr"/>
            <a:fld id="{8879C56B-9442-4A46-A8E3-D0BE8591F40A}" type="slidenum">
              <a:rPr lang="en-US" sz="1400" b="1" smtClean="0">
                <a:solidFill>
                  <a:schemeClr val="bg1"/>
                </a:solidFill>
              </a:rPr>
              <a:pPr algn="ctr"/>
              <a:t>‹#›</a:t>
            </a:fld>
            <a:endParaRPr lang="en-US" sz="1800" b="1" dirty="0">
              <a:solidFill>
                <a:schemeClr val="bg1"/>
              </a:solidFill>
            </a:endParaRPr>
          </a:p>
        </p:txBody>
      </p:sp>
    </p:spTree>
    <p:extLst>
      <p:ext uri="{BB962C8B-B14F-4D97-AF65-F5344CB8AC3E}">
        <p14:creationId xmlns="" xmlns:p14="http://schemas.microsoft.com/office/powerpoint/2010/main" val="72865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87DB377-7ED6-584F-824D-94891236EFC2}" type="datetimeFigureOut">
              <a:rPr lang="en-US" smtClean="0"/>
              <a:pPr/>
              <a:t>30-Nov-21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DA0D41-ED9E-7B4A-9AFF-77669234D137}" type="slidenum">
              <a:rPr lang="en-US" smtClean="0"/>
              <a:pPr/>
              <a:t>‹#›</a:t>
            </a:fld>
            <a:endParaRPr lang="en-US"/>
          </a:p>
        </p:txBody>
      </p:sp>
    </p:spTree>
    <p:extLst>
      <p:ext uri="{BB962C8B-B14F-4D97-AF65-F5344CB8AC3E}">
        <p14:creationId xmlns="" xmlns:p14="http://schemas.microsoft.com/office/powerpoint/2010/main" val="2022564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7DB377-7ED6-584F-824D-94891236EFC2}" type="datetimeFigureOut">
              <a:rPr lang="en-US" smtClean="0"/>
              <a:pPr/>
              <a:t>30-Nov-21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DA0D41-ED9E-7B4A-9AFF-77669234D137}" type="slidenum">
              <a:rPr lang="en-US" smtClean="0"/>
              <a:pPr/>
              <a:t>‹#›</a:t>
            </a:fld>
            <a:endParaRPr lang="en-US"/>
          </a:p>
        </p:txBody>
      </p:sp>
    </p:spTree>
    <p:extLst>
      <p:ext uri="{BB962C8B-B14F-4D97-AF65-F5344CB8AC3E}">
        <p14:creationId xmlns="" xmlns:p14="http://schemas.microsoft.com/office/powerpoint/2010/main" val="3751683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7DB377-7ED6-584F-824D-94891236EFC2}" type="datetimeFigureOut">
              <a:rPr lang="en-US" smtClean="0"/>
              <a:pPr/>
              <a:t>30-Nov-21</a:t>
            </a:fld>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FDA0D41-ED9E-7B4A-9AFF-77669234D137}" type="slidenum">
              <a:rPr lang="en-US" smtClean="0"/>
              <a:pPr/>
              <a:t>‹#›</a:t>
            </a:fld>
            <a:endParaRPr lang="en-US"/>
          </a:p>
        </p:txBody>
      </p:sp>
    </p:spTree>
    <p:extLst>
      <p:ext uri="{BB962C8B-B14F-4D97-AF65-F5344CB8AC3E}">
        <p14:creationId xmlns="" xmlns:p14="http://schemas.microsoft.com/office/powerpoint/2010/main" val="26208101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87DB377-7ED6-584F-824D-94891236EFC2}" type="datetimeFigureOut">
              <a:rPr lang="en-US" smtClean="0"/>
              <a:pPr/>
              <a:t>30-Nov-21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DA0D41-ED9E-7B4A-9AFF-77669234D137}" type="slidenum">
              <a:rPr lang="en-US" smtClean="0"/>
              <a:pPr/>
              <a:t>‹#›</a:t>
            </a:fld>
            <a:endParaRPr lang="en-US"/>
          </a:p>
        </p:txBody>
      </p:sp>
    </p:spTree>
    <p:extLst>
      <p:ext uri="{BB962C8B-B14F-4D97-AF65-F5344CB8AC3E}">
        <p14:creationId xmlns="" xmlns:p14="http://schemas.microsoft.com/office/powerpoint/2010/main" val="2735506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87DB377-7ED6-584F-824D-94891236EFC2}" type="datetimeFigureOut">
              <a:rPr lang="en-US" smtClean="0"/>
              <a:pPr/>
              <a:t>30-Nov-21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DA0D41-ED9E-7B4A-9AFF-77669234D137}" type="slidenum">
              <a:rPr lang="en-US" smtClean="0"/>
              <a:pPr/>
              <a:t>‹#›</a:t>
            </a:fld>
            <a:endParaRPr lang="en-US"/>
          </a:p>
        </p:txBody>
      </p:sp>
    </p:spTree>
    <p:extLst>
      <p:ext uri="{BB962C8B-B14F-4D97-AF65-F5344CB8AC3E}">
        <p14:creationId xmlns="" xmlns:p14="http://schemas.microsoft.com/office/powerpoint/2010/main" val="16524995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7DB377-7ED6-584F-824D-94891236EFC2}" type="datetimeFigureOut">
              <a:rPr lang="en-US" smtClean="0"/>
              <a:pPr/>
              <a:t>30-Nov-21</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DA0D41-ED9E-7B4A-9AFF-77669234D137}" type="slidenum">
              <a:rPr lang="en-US" smtClean="0"/>
              <a:pPr/>
              <a:t>‹#›</a:t>
            </a:fld>
            <a:endParaRPr lang="en-US"/>
          </a:p>
        </p:txBody>
      </p:sp>
    </p:spTree>
    <p:extLst>
      <p:ext uri="{BB962C8B-B14F-4D97-AF65-F5344CB8AC3E}">
        <p14:creationId xmlns="" xmlns:p14="http://schemas.microsoft.com/office/powerpoint/2010/main" val="16591012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tiff"/><Relationship Id="rId7" Type="http://schemas.openxmlformats.org/officeDocument/2006/relationships/diagramColors" Target="../diagrams/colors1.xml"/><Relationship Id="rId2" Type="http://schemas.openxmlformats.org/officeDocument/2006/relationships/image" Target="../media/image4.tiff"/><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p:cNvPicPr>
            <a:picLocks noChangeAspect="1"/>
          </p:cNvPicPr>
          <p:nvPr/>
        </p:nvPicPr>
        <p:blipFill rotWithShape="1">
          <a:blip r:embed="rId2" cstate="print">
            <a:extLst>
              <a:ext uri="{28A0092B-C50C-407E-A947-70E740481C1C}">
                <a14:useLocalDpi xmlns="" xmlns:a14="http://schemas.microsoft.com/office/drawing/2010/main"/>
              </a:ext>
            </a:extLst>
          </a:blip>
          <a:srcRect b="25000"/>
          <a:stretch/>
        </p:blipFill>
        <p:spPr>
          <a:xfrm>
            <a:off x="-1211126" y="0"/>
            <a:ext cx="9144000" cy="6858000"/>
          </a:xfrm>
          <a:prstGeom prst="rect">
            <a:avLst/>
          </a:prstGeom>
        </p:spPr>
      </p:pic>
      <p:grpSp>
        <p:nvGrpSpPr>
          <p:cNvPr id="20" name="Group 19"/>
          <p:cNvGrpSpPr/>
          <p:nvPr/>
        </p:nvGrpSpPr>
        <p:grpSpPr>
          <a:xfrm>
            <a:off x="-14748" y="986564"/>
            <a:ext cx="9158748" cy="4789606"/>
            <a:chOff x="-14748" y="986564"/>
            <a:chExt cx="9158748" cy="4789606"/>
          </a:xfrm>
        </p:grpSpPr>
        <p:sp>
          <p:nvSpPr>
            <p:cNvPr id="55" name="Shape 414"/>
            <p:cNvSpPr/>
            <p:nvPr/>
          </p:nvSpPr>
          <p:spPr>
            <a:xfrm>
              <a:off x="275931" y="5775884"/>
              <a:ext cx="208652" cy="286"/>
            </a:xfrm>
            <a:custGeom>
              <a:avLst/>
              <a:gdLst/>
              <a:ahLst/>
              <a:cxnLst/>
              <a:rect l="0" t="0" r="0" b="0"/>
              <a:pathLst>
                <a:path w="17975" h="25" fill="none" extrusionOk="0">
                  <a:moveTo>
                    <a:pt x="0" y="0"/>
                  </a:moveTo>
                  <a:lnTo>
                    <a:pt x="0" y="0"/>
                  </a:lnTo>
                  <a:lnTo>
                    <a:pt x="98" y="25"/>
                  </a:lnTo>
                  <a:lnTo>
                    <a:pt x="171" y="25"/>
                  </a:lnTo>
                  <a:lnTo>
                    <a:pt x="17804" y="25"/>
                  </a:lnTo>
                  <a:lnTo>
                    <a:pt x="17804" y="25"/>
                  </a:lnTo>
                  <a:lnTo>
                    <a:pt x="17877" y="25"/>
                  </a:lnTo>
                  <a:lnTo>
                    <a:pt x="17974" y="0"/>
                  </a:lnTo>
                </a:path>
              </a:pathLst>
            </a:custGeom>
            <a:solidFill>
              <a:schemeClr val="accent2"/>
            </a:solidFill>
            <a:ln w="12175" cap="rnd" cmpd="sng">
              <a:solidFill>
                <a:srgbClr val="59595B"/>
              </a:solidFill>
              <a:prstDash val="solid"/>
              <a:round/>
              <a:headEnd type="none" w="med" len="med"/>
              <a:tailEnd type="none" w="med" len="med"/>
            </a:ln>
          </p:spPr>
          <p:txBody>
            <a:bodyPr wrap="square" lIns="91425" tIns="91425" rIns="91425" bIns="91425" anchor="ctr" anchorCtr="0">
              <a:noAutofit/>
            </a:bodyPr>
            <a:lstStyle/>
            <a:p>
              <a:endParaRPr>
                <a:solidFill>
                  <a:srgbClr val="ED7D31"/>
                </a:solidFill>
              </a:endParaRPr>
            </a:p>
          </p:txBody>
        </p:sp>
        <p:grpSp>
          <p:nvGrpSpPr>
            <p:cNvPr id="43" name="Group 42"/>
            <p:cNvGrpSpPr/>
            <p:nvPr/>
          </p:nvGrpSpPr>
          <p:grpSpPr>
            <a:xfrm>
              <a:off x="-14748" y="986564"/>
              <a:ext cx="9158748" cy="3628907"/>
              <a:chOff x="-14748" y="986564"/>
              <a:chExt cx="9158748" cy="3628907"/>
            </a:xfrm>
          </p:grpSpPr>
          <p:sp>
            <p:nvSpPr>
              <p:cNvPr id="45" name="Freeform 44"/>
              <p:cNvSpPr/>
              <p:nvPr/>
            </p:nvSpPr>
            <p:spPr>
              <a:xfrm>
                <a:off x="5003203" y="1761199"/>
                <a:ext cx="4140797" cy="2622445"/>
              </a:xfrm>
              <a:custGeom>
                <a:avLst/>
                <a:gdLst>
                  <a:gd name="connsiteX0" fmla="*/ 1 w 4140797"/>
                  <a:gd name="connsiteY0" fmla="*/ 0 h 2622445"/>
                  <a:gd name="connsiteX1" fmla="*/ 4140797 w 4140797"/>
                  <a:gd name="connsiteY1" fmla="*/ 0 h 2622445"/>
                  <a:gd name="connsiteX2" fmla="*/ 4140797 w 4140797"/>
                  <a:gd name="connsiteY2" fmla="*/ 2622445 h 2622445"/>
                  <a:gd name="connsiteX3" fmla="*/ 0 w 4140797"/>
                  <a:gd name="connsiteY3" fmla="*/ 2622445 h 2622445"/>
                  <a:gd name="connsiteX4" fmla="*/ 1311223 w 4140797"/>
                  <a:gd name="connsiteY4" fmla="*/ 1311222 h 2622445"/>
                  <a:gd name="connsiteX5" fmla="*/ 1 w 4140797"/>
                  <a:gd name="connsiteY5" fmla="*/ 0 h 2622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0797" h="2622445">
                    <a:moveTo>
                      <a:pt x="1" y="0"/>
                    </a:moveTo>
                    <a:lnTo>
                      <a:pt x="4140797" y="0"/>
                    </a:lnTo>
                    <a:lnTo>
                      <a:pt x="4140797" y="2622445"/>
                    </a:lnTo>
                    <a:lnTo>
                      <a:pt x="0" y="2622445"/>
                    </a:lnTo>
                    <a:lnTo>
                      <a:pt x="1311223" y="1311222"/>
                    </a:lnTo>
                    <a:lnTo>
                      <a:pt x="1" y="0"/>
                    </a:lnTo>
                    <a:close/>
                  </a:path>
                </a:pathLst>
              </a:custGeom>
              <a:solidFill>
                <a:srgbClr val="F39C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 name="Pentagon 45"/>
              <p:cNvSpPr/>
              <p:nvPr/>
            </p:nvSpPr>
            <p:spPr>
              <a:xfrm>
                <a:off x="0" y="1529371"/>
                <a:ext cx="5743977" cy="3086100"/>
              </a:xfrm>
              <a:prstGeom prst="homePlate">
                <a:avLst/>
              </a:prstGeom>
              <a:solidFill>
                <a:srgbClr val="59595B"/>
              </a:solidFill>
              <a:ln>
                <a:solidFill>
                  <a:srgbClr val="59595B"/>
                </a:solidFill>
              </a:ln>
              <a:effectLst>
                <a:outerShdw blurRad="50800" dist="381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grpSp>
            <p:nvGrpSpPr>
              <p:cNvPr id="47" name="Group 46"/>
              <p:cNvGrpSpPr/>
              <p:nvPr/>
            </p:nvGrpSpPr>
            <p:grpSpPr>
              <a:xfrm>
                <a:off x="-14748" y="986564"/>
                <a:ext cx="4014973" cy="1075928"/>
                <a:chOff x="-19391" y="1011603"/>
                <a:chExt cx="5278947" cy="1075928"/>
              </a:xfrm>
            </p:grpSpPr>
            <p:sp>
              <p:nvSpPr>
                <p:cNvPr id="51" name="Pentagon 50"/>
                <p:cNvSpPr/>
                <p:nvPr/>
              </p:nvSpPr>
              <p:spPr>
                <a:xfrm>
                  <a:off x="-19391" y="1011603"/>
                  <a:ext cx="5278947" cy="1075928"/>
                </a:xfrm>
                <a:prstGeom prst="homePlate">
                  <a:avLst/>
                </a:prstGeom>
                <a:solidFill>
                  <a:srgbClr val="F39C12"/>
                </a:solidFill>
                <a:ln>
                  <a:noFill/>
                </a:ln>
                <a:effectLst>
                  <a:outerShdw blurRad="50800" dist="381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endParaRPr>
                </a:p>
              </p:txBody>
            </p:sp>
            <p:sp>
              <p:nvSpPr>
                <p:cNvPr id="52" name="TextBox 51"/>
                <p:cNvSpPr txBox="1"/>
                <p:nvPr/>
              </p:nvSpPr>
              <p:spPr>
                <a:xfrm>
                  <a:off x="237041" y="1195624"/>
                  <a:ext cx="4181886" cy="707886"/>
                </a:xfrm>
                <a:prstGeom prst="rect">
                  <a:avLst/>
                </a:prstGeom>
                <a:noFill/>
              </p:spPr>
              <p:txBody>
                <a:bodyPr wrap="square" rtlCol="0" anchor="ctr">
                  <a:spAutoFit/>
                </a:bodyPr>
                <a:lstStyle/>
                <a:p>
                  <a:r>
                    <a:rPr lang="en-US" sz="2000" b="1" dirty="0">
                      <a:solidFill>
                        <a:prstClr val="white"/>
                      </a:solidFill>
                      <a:ea typeface="Open Sans Light" panose="020B0306030504020204" pitchFamily="34" charset="0"/>
                      <a:cs typeface="Open Sans Light" panose="020B0306030504020204" pitchFamily="34" charset="0"/>
                    </a:rPr>
                    <a:t>3140702</a:t>
                  </a:r>
                </a:p>
                <a:p>
                  <a:r>
                    <a:rPr lang="en-US" sz="2000" b="1" dirty="0">
                      <a:solidFill>
                        <a:prstClr val="white"/>
                      </a:solidFill>
                      <a:ea typeface="Open Sans Light" panose="020B0306030504020204" pitchFamily="34" charset="0"/>
                      <a:cs typeface="Open Sans Light" panose="020B0306030504020204" pitchFamily="34" charset="0"/>
                    </a:rPr>
                    <a:t>Operating System</a:t>
                  </a:r>
                </a:p>
              </p:txBody>
            </p:sp>
          </p:grpSp>
          <p:sp>
            <p:nvSpPr>
              <p:cNvPr id="48" name="TextBox 47"/>
              <p:cNvSpPr txBox="1"/>
              <p:nvPr/>
            </p:nvSpPr>
            <p:spPr>
              <a:xfrm>
                <a:off x="177782" y="2315222"/>
                <a:ext cx="4188156" cy="2062103"/>
              </a:xfrm>
              <a:prstGeom prst="rect">
                <a:avLst/>
              </a:prstGeom>
              <a:noFill/>
            </p:spPr>
            <p:txBody>
              <a:bodyPr wrap="square" rtlCol="0">
                <a:spAutoFit/>
              </a:bodyPr>
              <a:lstStyle/>
              <a:p>
                <a:r>
                  <a:rPr lang="en-US" sz="4400" b="1" dirty="0" smtClean="0">
                    <a:solidFill>
                      <a:prstClr val="white"/>
                    </a:solidFill>
                    <a:ea typeface="Open Sans Bold" panose="020B0806030504020204" pitchFamily="34" charset="0"/>
                    <a:cs typeface="Open Sans Bold" panose="020B0806030504020204" pitchFamily="34" charset="0"/>
                  </a:rPr>
                  <a:t>Unit-5</a:t>
                </a:r>
                <a:endParaRPr lang="en-US" sz="4400" b="1" dirty="0">
                  <a:solidFill>
                    <a:prstClr val="white"/>
                  </a:solidFill>
                  <a:ea typeface="Open Sans Bold" panose="020B0806030504020204" pitchFamily="34" charset="0"/>
                  <a:cs typeface="Open Sans Bold" panose="020B0806030504020204" pitchFamily="34" charset="0"/>
                </a:endParaRPr>
              </a:p>
              <a:p>
                <a:r>
                  <a:rPr lang="en-US" sz="4000" b="1" dirty="0">
                    <a:solidFill>
                      <a:prstClr val="white"/>
                    </a:solidFill>
                    <a:ea typeface="Open Sans Bold" panose="020B0806030504020204" pitchFamily="34" charset="0"/>
                    <a:cs typeface="Open Sans Bold" panose="020B0806030504020204" pitchFamily="34" charset="0"/>
                  </a:rPr>
                  <a:t>Unix/Linux</a:t>
                </a:r>
              </a:p>
              <a:p>
                <a:r>
                  <a:rPr lang="en-US" sz="4000" b="1" dirty="0">
                    <a:solidFill>
                      <a:prstClr val="white"/>
                    </a:solidFill>
                    <a:ea typeface="Open Sans Bold" panose="020B0806030504020204" pitchFamily="34" charset="0"/>
                    <a:cs typeface="Open Sans Bold" panose="020B0806030504020204" pitchFamily="34" charset="0"/>
                  </a:rPr>
                  <a:t>Operating System</a:t>
                </a:r>
                <a:endParaRPr lang="en-US" sz="4400" b="1" dirty="0">
                  <a:solidFill>
                    <a:prstClr val="white"/>
                  </a:solidFill>
                  <a:ea typeface="Open Sans Bold" panose="020B0806030504020204" pitchFamily="34" charset="0"/>
                  <a:cs typeface="Open Sans Bold" panose="020B0806030504020204" pitchFamily="34" charset="0"/>
                </a:endParaRPr>
              </a:p>
            </p:txBody>
          </p:sp>
          <p:sp>
            <p:nvSpPr>
              <p:cNvPr id="50" name="Freeform 49"/>
              <p:cNvSpPr/>
              <p:nvPr/>
            </p:nvSpPr>
            <p:spPr>
              <a:xfrm>
                <a:off x="4652237" y="1529372"/>
                <a:ext cx="1672363" cy="3086099"/>
              </a:xfrm>
              <a:custGeom>
                <a:avLst/>
                <a:gdLst>
                  <a:gd name="connsiteX0" fmla="*/ 0 w 1672363"/>
                  <a:gd name="connsiteY0" fmla="*/ 0 h 3086099"/>
                  <a:gd name="connsiteX1" fmla="*/ 129314 w 1672363"/>
                  <a:gd name="connsiteY1" fmla="*/ 0 h 3086099"/>
                  <a:gd name="connsiteX2" fmla="*/ 1672363 w 1672363"/>
                  <a:gd name="connsiteY2" fmla="*/ 1543050 h 3086099"/>
                  <a:gd name="connsiteX3" fmla="*/ 129314 w 1672363"/>
                  <a:gd name="connsiteY3" fmla="*/ 3086099 h 3086099"/>
                  <a:gd name="connsiteX4" fmla="*/ 0 w 1672363"/>
                  <a:gd name="connsiteY4" fmla="*/ 3086099 h 3086099"/>
                  <a:gd name="connsiteX5" fmla="*/ 1543049 w 1672363"/>
                  <a:gd name="connsiteY5" fmla="*/ 1543050 h 3086099"/>
                  <a:gd name="connsiteX6" fmla="*/ 0 w 1672363"/>
                  <a:gd name="connsiteY6" fmla="*/ 0 h 3086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2363" h="3086099">
                    <a:moveTo>
                      <a:pt x="0" y="0"/>
                    </a:moveTo>
                    <a:lnTo>
                      <a:pt x="129314" y="0"/>
                    </a:lnTo>
                    <a:lnTo>
                      <a:pt x="1672363" y="1543050"/>
                    </a:lnTo>
                    <a:lnTo>
                      <a:pt x="129314" y="3086099"/>
                    </a:lnTo>
                    <a:lnTo>
                      <a:pt x="0" y="3086099"/>
                    </a:lnTo>
                    <a:lnTo>
                      <a:pt x="1543049" y="1543050"/>
                    </a:lnTo>
                    <a:lnTo>
                      <a:pt x="0" y="0"/>
                    </a:lnTo>
                    <a:close/>
                  </a:path>
                </a:pathLst>
              </a:custGeom>
              <a:solidFill>
                <a:srgbClr val="A1A6A9"/>
              </a:solidFill>
              <a:ln>
                <a:noFill/>
              </a:ln>
              <a:effectLst>
                <a:outerShdw blurRad="50800" dist="381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grpSp>
      </p:grpSp>
      <p:pic>
        <p:nvPicPr>
          <p:cNvPr id="2" name="Picture 1"/>
          <p:cNvPicPr>
            <a:picLocks noChangeAspect="1"/>
          </p:cNvPicPr>
          <p:nvPr/>
        </p:nvPicPr>
        <p:blipFill>
          <a:blip r:embed="rId3">
            <a:extLst>
              <a:ext uri="{28A0092B-C50C-407E-A947-70E740481C1C}">
                <a14:useLocalDpi xmlns="" xmlns:a14="http://schemas.microsoft.com/office/drawing/2010/main"/>
              </a:ext>
            </a:extLst>
          </a:blip>
          <a:stretch>
            <a:fillRect/>
          </a:stretch>
        </p:blipFill>
        <p:spPr>
          <a:xfrm>
            <a:off x="6400800" y="1762696"/>
            <a:ext cx="2743200" cy="2642616"/>
          </a:xfrm>
          <a:prstGeom prst="rect">
            <a:avLst/>
          </a:prstGeom>
        </p:spPr>
      </p:pic>
    </p:spTree>
    <p:extLst>
      <p:ext uri="{BB962C8B-B14F-4D97-AF65-F5344CB8AC3E}">
        <p14:creationId xmlns="" xmlns:p14="http://schemas.microsoft.com/office/powerpoint/2010/main" val="2497694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IN" sz="4000" dirty="0">
                <a:latin typeface="+mj-lt"/>
              </a:rPr>
              <a:t>The Features of the Unix </a:t>
            </a:r>
            <a:endParaRPr lang="en-US" sz="4000" dirty="0">
              <a:latin typeface="+mj-lt"/>
            </a:endParaRPr>
          </a:p>
        </p:txBody>
      </p:sp>
      <p:sp>
        <p:nvSpPr>
          <p:cNvPr id="3" name="Content Placeholder 2"/>
          <p:cNvSpPr>
            <a:spLocks noGrp="1"/>
          </p:cNvSpPr>
          <p:nvPr>
            <p:ph idx="1"/>
          </p:nvPr>
        </p:nvSpPr>
        <p:spPr/>
        <p:txBody>
          <a:bodyPr>
            <a:normAutofit/>
          </a:bodyPr>
          <a:lstStyle/>
          <a:p>
            <a:pPr algn="just"/>
            <a:r>
              <a:rPr lang="en-IN" b="1" dirty="0"/>
              <a:t>Open Source</a:t>
            </a:r>
          </a:p>
          <a:p>
            <a:pPr algn="just">
              <a:buFont typeface="Arial" panose="020B0604020202020204" pitchFamily="34" charset="0"/>
              <a:buChar char="•"/>
            </a:pPr>
            <a:r>
              <a:rPr lang="en-IN" dirty="0"/>
              <a:t>Linux source code is freely available and it is community based   development project.</a:t>
            </a:r>
          </a:p>
          <a:p>
            <a:pPr algn="just">
              <a:buFont typeface="Arial" panose="020B0604020202020204" pitchFamily="34" charset="0"/>
              <a:buChar char="•"/>
            </a:pPr>
            <a:endParaRPr lang="en-IN" dirty="0"/>
          </a:p>
          <a:p>
            <a:pPr algn="just"/>
            <a:r>
              <a:rPr lang="en-IN" b="1" dirty="0"/>
              <a:t>Multiuser capability</a:t>
            </a:r>
          </a:p>
          <a:p>
            <a:pPr algn="just">
              <a:buFont typeface="Arial" panose="020B0604020202020204" pitchFamily="34" charset="0"/>
              <a:buChar char="•"/>
            </a:pPr>
            <a:r>
              <a:rPr lang="en-IN" dirty="0"/>
              <a:t>In a multi user system, the same computer resources hard disk, memory etc. are accessible to the many users.</a:t>
            </a:r>
          </a:p>
          <a:p>
            <a:pPr algn="just">
              <a:buFont typeface="Arial" panose="020B0604020202020204" pitchFamily="34" charset="0"/>
              <a:buChar char="•"/>
            </a:pPr>
            <a:r>
              <a:rPr lang="en-IN" dirty="0"/>
              <a:t>Users are given the different terminal to operate, a terminal in turn, is a keyboard and a monitor.</a:t>
            </a:r>
          </a:p>
          <a:p>
            <a:pPr algn="just">
              <a:buFont typeface="Arial" panose="020B0604020202020204" pitchFamily="34" charset="0"/>
              <a:buChar char="•"/>
            </a:pPr>
            <a:r>
              <a:rPr lang="en-IN" dirty="0"/>
              <a:t>All the terminals are connected to the main computer whose resources are available by all users.</a:t>
            </a:r>
          </a:p>
          <a:p>
            <a:pPr algn="just">
              <a:buFont typeface="Arial" panose="020B0604020202020204" pitchFamily="34" charset="0"/>
              <a:buChar char="•"/>
            </a:pPr>
            <a:endParaRPr lang="en-IN" dirty="0"/>
          </a:p>
        </p:txBody>
      </p:sp>
    </p:spTree>
    <p:extLst>
      <p:ext uri="{BB962C8B-B14F-4D97-AF65-F5344CB8AC3E}">
        <p14:creationId xmlns="" xmlns:p14="http://schemas.microsoft.com/office/powerpoint/2010/main" val="2308616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IN" sz="4000" dirty="0">
                <a:latin typeface="+mj-lt"/>
              </a:rPr>
              <a:t>The Features of the Unix </a:t>
            </a:r>
            <a:endParaRPr lang="en-US" sz="4000" dirty="0">
              <a:latin typeface="+mj-lt"/>
            </a:endParaRPr>
          </a:p>
        </p:txBody>
      </p:sp>
      <p:sp>
        <p:nvSpPr>
          <p:cNvPr id="3" name="Content Placeholder 2"/>
          <p:cNvSpPr>
            <a:spLocks noGrp="1"/>
          </p:cNvSpPr>
          <p:nvPr>
            <p:ph idx="1"/>
          </p:nvPr>
        </p:nvSpPr>
        <p:spPr/>
        <p:txBody>
          <a:bodyPr>
            <a:normAutofit/>
          </a:bodyPr>
          <a:lstStyle/>
          <a:p>
            <a:pPr algn="just"/>
            <a:r>
              <a:rPr lang="en-IN" b="1" dirty="0"/>
              <a:t>Multitasking capability</a:t>
            </a:r>
          </a:p>
          <a:p>
            <a:pPr algn="just">
              <a:buFont typeface="Arial" panose="020B0604020202020204" pitchFamily="34" charset="0"/>
              <a:buChar char="•"/>
            </a:pPr>
            <a:r>
              <a:rPr lang="en-US" dirty="0"/>
              <a:t>Unix is a powerful multi-tasking operating system.</a:t>
            </a:r>
            <a:endParaRPr lang="en-IN" dirty="0"/>
          </a:p>
          <a:p>
            <a:pPr algn="just">
              <a:buFont typeface="Arial" panose="020B0604020202020204" pitchFamily="34" charset="0"/>
              <a:buChar char="•"/>
            </a:pPr>
            <a:r>
              <a:rPr lang="en-US" dirty="0"/>
              <a:t>It means when a active task in in process, there can be a simultaneous background process working too</a:t>
            </a:r>
          </a:p>
          <a:p>
            <a:pPr marL="0" indent="0" algn="just">
              <a:buNone/>
            </a:pPr>
            <a:endParaRPr lang="en-IN" b="1" dirty="0"/>
          </a:p>
          <a:p>
            <a:pPr algn="just"/>
            <a:r>
              <a:rPr lang="en-IN" b="1" dirty="0"/>
              <a:t>Communication</a:t>
            </a:r>
          </a:p>
          <a:p>
            <a:pPr algn="just">
              <a:buFont typeface="Arial" panose="020B0604020202020204" pitchFamily="34" charset="0"/>
              <a:buChar char="•"/>
            </a:pPr>
            <a:r>
              <a:rPr lang="en-IN" dirty="0"/>
              <a:t>UNIX has the excellent communication with the users.</a:t>
            </a:r>
          </a:p>
          <a:p>
            <a:pPr algn="just">
              <a:buFont typeface="Arial" panose="020B0604020202020204" pitchFamily="34" charset="0"/>
              <a:buChar char="•"/>
            </a:pPr>
            <a:r>
              <a:rPr lang="en-IN" dirty="0"/>
              <a:t>The communication may be within the network of a single main computer or between two or more such computer network.</a:t>
            </a:r>
          </a:p>
          <a:p>
            <a:pPr marL="0" indent="0" algn="just">
              <a:buNone/>
            </a:pPr>
            <a:endParaRPr lang="en-IN" b="1" dirty="0"/>
          </a:p>
        </p:txBody>
      </p:sp>
    </p:spTree>
    <p:extLst>
      <p:ext uri="{BB962C8B-B14F-4D97-AF65-F5344CB8AC3E}">
        <p14:creationId xmlns="" xmlns:p14="http://schemas.microsoft.com/office/powerpoint/2010/main" val="1794106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IN" sz="4000" dirty="0">
                <a:latin typeface="+mj-lt"/>
              </a:rPr>
              <a:t>The Features of the Unix </a:t>
            </a:r>
            <a:endParaRPr lang="en-US" sz="4000" dirty="0">
              <a:latin typeface="+mj-lt"/>
            </a:endParaRPr>
          </a:p>
        </p:txBody>
      </p:sp>
      <p:sp>
        <p:nvSpPr>
          <p:cNvPr id="3" name="Content Placeholder 2"/>
          <p:cNvSpPr>
            <a:spLocks noGrp="1"/>
          </p:cNvSpPr>
          <p:nvPr>
            <p:ph idx="1"/>
          </p:nvPr>
        </p:nvSpPr>
        <p:spPr/>
        <p:txBody>
          <a:bodyPr>
            <a:normAutofit/>
          </a:bodyPr>
          <a:lstStyle/>
          <a:p>
            <a:pPr algn="just"/>
            <a:r>
              <a:rPr lang="en-IN" b="1" dirty="0"/>
              <a:t>Security</a:t>
            </a:r>
          </a:p>
          <a:p>
            <a:pPr algn="just">
              <a:buFont typeface="Arial" panose="020B0604020202020204" pitchFamily="34" charset="0"/>
              <a:buChar char="•"/>
            </a:pPr>
            <a:r>
              <a:rPr lang="en-IN" dirty="0"/>
              <a:t>Unix Has the three provisions for protecting the data. </a:t>
            </a:r>
          </a:p>
          <a:p>
            <a:pPr marL="806450" indent="-442913" algn="just">
              <a:buFont typeface="+mj-lt"/>
              <a:buAutoNum type="arabicPeriod"/>
            </a:pPr>
            <a:r>
              <a:rPr lang="en-IN" dirty="0"/>
              <a:t>Re-assigning the passwords and login names</a:t>
            </a:r>
          </a:p>
          <a:p>
            <a:pPr marL="806450" indent="-442913" algn="just">
              <a:buFont typeface="+mj-lt"/>
              <a:buAutoNum type="arabicPeriod"/>
            </a:pPr>
            <a:r>
              <a:rPr lang="en-IN" dirty="0"/>
              <a:t>Read, write and execute permissions</a:t>
            </a:r>
          </a:p>
          <a:p>
            <a:pPr marL="806450" indent="-442913" algn="just">
              <a:buFont typeface="+mj-lt"/>
              <a:buAutoNum type="arabicPeriod"/>
            </a:pPr>
            <a:r>
              <a:rPr lang="en-IN" dirty="0"/>
              <a:t>File encryption</a:t>
            </a:r>
          </a:p>
          <a:p>
            <a:pPr algn="just"/>
            <a:r>
              <a:rPr lang="en-IN" b="1" dirty="0"/>
              <a:t>Portability</a:t>
            </a:r>
          </a:p>
          <a:p>
            <a:pPr algn="just">
              <a:buFont typeface="Arial" panose="020B0604020202020204" pitchFamily="34" charset="0"/>
              <a:buChar char="•"/>
            </a:pPr>
            <a:r>
              <a:rPr lang="en-IN" dirty="0"/>
              <a:t>Portability means </a:t>
            </a:r>
            <a:r>
              <a:rPr lang="en-IN" i="1" dirty="0"/>
              <a:t>software can works on different types of hardware</a:t>
            </a:r>
            <a:r>
              <a:rPr lang="en-IN" dirty="0"/>
              <a:t> in same way.</a:t>
            </a:r>
          </a:p>
          <a:p>
            <a:pPr algn="just">
              <a:buFont typeface="Arial" panose="020B0604020202020204" pitchFamily="34" charset="0"/>
              <a:buChar char="•"/>
            </a:pPr>
            <a:r>
              <a:rPr lang="en-IN" dirty="0"/>
              <a:t>A portability credit of the UNIX is because of the C language, it </a:t>
            </a:r>
            <a:r>
              <a:rPr lang="en-IN" i="1" dirty="0"/>
              <a:t>written in C language and C language is portable</a:t>
            </a:r>
            <a:r>
              <a:rPr lang="en-IN" dirty="0"/>
              <a:t>.</a:t>
            </a:r>
          </a:p>
        </p:txBody>
      </p:sp>
    </p:spTree>
    <p:extLst>
      <p:ext uri="{BB962C8B-B14F-4D97-AF65-F5344CB8AC3E}">
        <p14:creationId xmlns="" xmlns:p14="http://schemas.microsoft.com/office/powerpoint/2010/main" val="4001158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1">
            <a:schemeClr val="accent1"/>
          </a:lnRef>
          <a:fillRef idx="2">
            <a:schemeClr val="accent1"/>
          </a:fillRef>
          <a:effectRef idx="1">
            <a:schemeClr val="accent1"/>
          </a:effectRef>
          <a:fontRef idx="minor">
            <a:schemeClr val="dk1"/>
          </a:fontRef>
        </p:style>
        <p:txBody>
          <a:bodyPr>
            <a:normAutofit/>
          </a:bodyPr>
          <a:lstStyle/>
          <a:p>
            <a:pPr lvl="1"/>
            <a:r>
              <a:rPr lang="en-US" sz="4000" dirty="0">
                <a:solidFill>
                  <a:schemeClr val="tx1"/>
                </a:solidFill>
                <a:latin typeface="+mj-lt"/>
              </a:rPr>
              <a:t>Linux  Architecture</a:t>
            </a:r>
          </a:p>
        </p:txBody>
      </p:sp>
      <p:sp>
        <p:nvSpPr>
          <p:cNvPr id="3" name="Rectangle 2"/>
          <p:cNvSpPr/>
          <p:nvPr/>
        </p:nvSpPr>
        <p:spPr>
          <a:xfrm>
            <a:off x="1664075" y="5728446"/>
            <a:ext cx="5815853" cy="6320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2400" dirty="0">
                <a:solidFill>
                  <a:schemeClr val="tx1"/>
                </a:solidFill>
              </a:rPr>
              <a:t>Hardware</a:t>
            </a:r>
          </a:p>
        </p:txBody>
      </p:sp>
      <p:sp>
        <p:nvSpPr>
          <p:cNvPr id="9" name="Rectangle 8"/>
          <p:cNvSpPr/>
          <p:nvPr/>
        </p:nvSpPr>
        <p:spPr>
          <a:xfrm>
            <a:off x="2284318" y="5096434"/>
            <a:ext cx="4575362" cy="6320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2400" dirty="0">
                <a:solidFill>
                  <a:schemeClr val="tx1"/>
                </a:solidFill>
              </a:rPr>
              <a:t>UNIX Operating system(Kernel)</a:t>
            </a:r>
          </a:p>
        </p:txBody>
      </p:sp>
      <p:sp>
        <p:nvSpPr>
          <p:cNvPr id="10" name="Rectangle 9"/>
          <p:cNvSpPr/>
          <p:nvPr/>
        </p:nvSpPr>
        <p:spPr>
          <a:xfrm>
            <a:off x="2764629" y="4464422"/>
            <a:ext cx="3614740" cy="6320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2400" dirty="0">
                <a:solidFill>
                  <a:schemeClr val="tx1"/>
                </a:solidFill>
              </a:rPr>
              <a:t>Standard library</a:t>
            </a:r>
          </a:p>
        </p:txBody>
      </p:sp>
      <p:sp>
        <p:nvSpPr>
          <p:cNvPr id="11" name="Rectangle 10"/>
          <p:cNvSpPr/>
          <p:nvPr/>
        </p:nvSpPr>
        <p:spPr>
          <a:xfrm>
            <a:off x="3241564" y="3832410"/>
            <a:ext cx="2660873" cy="6320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2400" dirty="0">
                <a:solidFill>
                  <a:schemeClr val="tx1"/>
                </a:solidFill>
              </a:rPr>
              <a:t>Utility Program</a:t>
            </a:r>
          </a:p>
        </p:txBody>
      </p:sp>
      <p:sp>
        <p:nvSpPr>
          <p:cNvPr id="12" name="Rectangle 11"/>
          <p:cNvSpPr/>
          <p:nvPr/>
        </p:nvSpPr>
        <p:spPr>
          <a:xfrm>
            <a:off x="3650912" y="3200398"/>
            <a:ext cx="1842175" cy="6320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IN" sz="2400" dirty="0">
                <a:solidFill>
                  <a:schemeClr val="tx1"/>
                </a:solidFill>
              </a:rPr>
              <a:t>User</a:t>
            </a:r>
          </a:p>
        </p:txBody>
      </p:sp>
      <p:sp>
        <p:nvSpPr>
          <p:cNvPr id="13" name="Cloud Callout 12"/>
          <p:cNvSpPr/>
          <p:nvPr/>
        </p:nvSpPr>
        <p:spPr>
          <a:xfrm>
            <a:off x="38312" y="2937449"/>
            <a:ext cx="3052463" cy="1794217"/>
          </a:xfrm>
          <a:prstGeom prst="cloudCallout">
            <a:avLst>
              <a:gd name="adj1" fmla="val 15018"/>
              <a:gd name="adj2" fmla="val 112553"/>
            </a:avLst>
          </a:prstGeom>
          <a:ln/>
        </p:spPr>
        <p:style>
          <a:lnRef idx="1">
            <a:schemeClr val="accent1"/>
          </a:lnRef>
          <a:fillRef idx="2">
            <a:schemeClr val="accent1"/>
          </a:fillRef>
          <a:effectRef idx="1">
            <a:schemeClr val="accent1"/>
          </a:effectRef>
          <a:fontRef idx="minor">
            <a:schemeClr val="dk1"/>
          </a:fontRef>
        </p:style>
        <p:txBody>
          <a:bodyPr rtlCol="0" anchor="ctr"/>
          <a:lstStyle/>
          <a:p>
            <a:pPr algn="just"/>
            <a:r>
              <a:rPr lang="en-IN" sz="1600" dirty="0">
                <a:solidFill>
                  <a:schemeClr val="tx1"/>
                </a:solidFill>
                <a:latin typeface="Sitka Small" panose="02000505000000020004" pitchFamily="2" charset="0"/>
                <a:cs typeface="Leelawadee" panose="020B0502040204020203" pitchFamily="34" charset="-34"/>
              </a:rPr>
              <a:t>It contains physical devices of computer like CPU, Memory, Disk, printer etc.</a:t>
            </a:r>
          </a:p>
        </p:txBody>
      </p:sp>
      <p:sp>
        <p:nvSpPr>
          <p:cNvPr id="14" name="Cloud Callout 13"/>
          <p:cNvSpPr/>
          <p:nvPr/>
        </p:nvSpPr>
        <p:spPr>
          <a:xfrm>
            <a:off x="5493087" y="2077372"/>
            <a:ext cx="3460415" cy="2070004"/>
          </a:xfrm>
          <a:prstGeom prst="cloudCallout">
            <a:avLst>
              <a:gd name="adj1" fmla="val -23783"/>
              <a:gd name="adj2" fmla="val 101000"/>
            </a:avLst>
          </a:prstGeom>
          <a:ln/>
        </p:spPr>
        <p:style>
          <a:lnRef idx="1">
            <a:schemeClr val="accent1"/>
          </a:lnRef>
          <a:fillRef idx="2">
            <a:schemeClr val="accent1"/>
          </a:fillRef>
          <a:effectRef idx="1">
            <a:schemeClr val="accent1"/>
          </a:effectRef>
          <a:fontRef idx="minor">
            <a:schemeClr val="dk1"/>
          </a:fontRef>
        </p:style>
        <p:txBody>
          <a:bodyPr rtlCol="0" anchor="ctr"/>
          <a:lstStyle/>
          <a:p>
            <a:pPr algn="just"/>
            <a:r>
              <a:rPr lang="en-US" sz="1600" dirty="0">
                <a:solidFill>
                  <a:schemeClr val="tx1"/>
                </a:solidFill>
                <a:latin typeface="Sitka Small" panose="02000505000000020004" pitchFamily="2" charset="0"/>
                <a:cs typeface="Leelawadee" panose="020B0502040204020203" pitchFamily="34" charset="-34"/>
              </a:rPr>
              <a:t>provides services of OS like memory management, file management and process management</a:t>
            </a:r>
            <a:endParaRPr lang="en-IN" sz="1600" dirty="0">
              <a:solidFill>
                <a:schemeClr val="tx1"/>
              </a:solidFill>
              <a:latin typeface="Sitka Small" panose="02000505000000020004" pitchFamily="2" charset="0"/>
              <a:cs typeface="Leelawadee" panose="020B0502040204020203" pitchFamily="34" charset="-34"/>
            </a:endParaRPr>
          </a:p>
        </p:txBody>
      </p:sp>
      <p:sp>
        <p:nvSpPr>
          <p:cNvPr id="15" name="Cloud Callout 14"/>
          <p:cNvSpPr/>
          <p:nvPr/>
        </p:nvSpPr>
        <p:spPr>
          <a:xfrm>
            <a:off x="214642" y="1170218"/>
            <a:ext cx="3160570" cy="1450185"/>
          </a:xfrm>
          <a:prstGeom prst="cloudCallout">
            <a:avLst>
              <a:gd name="adj1" fmla="val 35724"/>
              <a:gd name="adj2" fmla="val 184661"/>
            </a:avLst>
          </a:prstGeom>
          <a:ln/>
        </p:spPr>
        <p:style>
          <a:lnRef idx="1">
            <a:schemeClr val="accent1"/>
          </a:lnRef>
          <a:fillRef idx="2">
            <a:schemeClr val="accent1"/>
          </a:fillRef>
          <a:effectRef idx="1">
            <a:schemeClr val="accent1"/>
          </a:effectRef>
          <a:fontRef idx="minor">
            <a:schemeClr val="dk1"/>
          </a:fontRef>
        </p:style>
        <p:txBody>
          <a:bodyPr rtlCol="0" anchor="ctr"/>
          <a:lstStyle/>
          <a:p>
            <a:pPr algn="just"/>
            <a:r>
              <a:rPr lang="en-US" sz="1600" dirty="0">
                <a:solidFill>
                  <a:schemeClr val="tx1"/>
                </a:solidFill>
                <a:latin typeface="Sitka Small" panose="02000505000000020004" pitchFamily="2" charset="0"/>
                <a:cs typeface="Leelawadee" panose="020B0502040204020203" pitchFamily="34" charset="-34"/>
              </a:rPr>
              <a:t>set of procedures. </a:t>
            </a:r>
          </a:p>
          <a:p>
            <a:pPr algn="just"/>
            <a:r>
              <a:rPr lang="en-US" sz="1600" dirty="0">
                <a:solidFill>
                  <a:schemeClr val="tx1"/>
                </a:solidFill>
                <a:latin typeface="Sitka Small" panose="02000505000000020004" pitchFamily="2" charset="0"/>
                <a:cs typeface="Leelawadee" panose="020B0502040204020203" pitchFamily="34" charset="-34"/>
              </a:rPr>
              <a:t>collection of system level files.</a:t>
            </a:r>
            <a:endParaRPr lang="en-IN" sz="1600" dirty="0">
              <a:solidFill>
                <a:schemeClr val="tx1"/>
              </a:solidFill>
              <a:latin typeface="Sitka Small" panose="02000505000000020004" pitchFamily="2" charset="0"/>
              <a:cs typeface="Leelawadee" panose="020B0502040204020203" pitchFamily="34" charset="-34"/>
            </a:endParaRPr>
          </a:p>
        </p:txBody>
      </p:sp>
      <p:sp>
        <p:nvSpPr>
          <p:cNvPr id="16" name="Cloud Callout 15"/>
          <p:cNvSpPr/>
          <p:nvPr/>
        </p:nvSpPr>
        <p:spPr>
          <a:xfrm>
            <a:off x="5493087" y="1216338"/>
            <a:ext cx="3532267" cy="2070004"/>
          </a:xfrm>
          <a:prstGeom prst="cloudCallout">
            <a:avLst>
              <a:gd name="adj1" fmla="val -40231"/>
              <a:gd name="adj2" fmla="val 78574"/>
            </a:avLst>
          </a:prstGeom>
          <a:ln/>
        </p:spPr>
        <p:style>
          <a:lnRef idx="1">
            <a:schemeClr val="accent1"/>
          </a:lnRef>
          <a:fillRef idx="2">
            <a:schemeClr val="accent1"/>
          </a:fillRef>
          <a:effectRef idx="1">
            <a:schemeClr val="accent1"/>
          </a:effectRef>
          <a:fontRef idx="minor">
            <a:schemeClr val="dk1"/>
          </a:fontRef>
        </p:style>
        <p:txBody>
          <a:bodyPr rtlCol="0" anchor="ctr"/>
          <a:lstStyle/>
          <a:p>
            <a:pPr algn="just"/>
            <a:r>
              <a:rPr lang="en-US" sz="1600" dirty="0">
                <a:solidFill>
                  <a:schemeClr val="tx1"/>
                </a:solidFill>
                <a:latin typeface="Sitka Small" panose="02000505000000020004" pitchFamily="2" charset="0"/>
                <a:cs typeface="Leelawadee" panose="020B0502040204020203" pitchFamily="34" charset="-34"/>
              </a:rPr>
              <a:t>To make user programs and make work easier</a:t>
            </a:r>
          </a:p>
          <a:p>
            <a:pPr algn="just"/>
            <a:r>
              <a:rPr lang="en-US" sz="1600" dirty="0">
                <a:solidFill>
                  <a:schemeClr val="tx1"/>
                </a:solidFill>
                <a:latin typeface="Sitka Small" panose="02000505000000020004" pitchFamily="2" charset="0"/>
                <a:cs typeface="Leelawadee" panose="020B0502040204020203" pitchFamily="34" charset="-34"/>
              </a:rPr>
              <a:t>Like compilers, assemblers, editors</a:t>
            </a:r>
            <a:endParaRPr lang="en-IN" sz="1600" dirty="0">
              <a:solidFill>
                <a:schemeClr val="tx1"/>
              </a:solidFill>
              <a:latin typeface="Sitka Small" panose="02000505000000020004" pitchFamily="2" charset="0"/>
              <a:cs typeface="Leelawadee" panose="020B0502040204020203" pitchFamily="34" charset="-34"/>
            </a:endParaRPr>
          </a:p>
        </p:txBody>
      </p:sp>
      <p:sp>
        <p:nvSpPr>
          <p:cNvPr id="17" name="Cloud Callout 16"/>
          <p:cNvSpPr/>
          <p:nvPr/>
        </p:nvSpPr>
        <p:spPr>
          <a:xfrm>
            <a:off x="3029874" y="914404"/>
            <a:ext cx="2391361" cy="1388953"/>
          </a:xfrm>
          <a:prstGeom prst="cloudCallout">
            <a:avLst>
              <a:gd name="adj1" fmla="val 31933"/>
              <a:gd name="adj2" fmla="val 125873"/>
            </a:avLst>
          </a:prstGeom>
          <a:ln/>
        </p:spPr>
        <p:style>
          <a:lnRef idx="1">
            <a:schemeClr val="accent1"/>
          </a:lnRef>
          <a:fillRef idx="2">
            <a:schemeClr val="accent1"/>
          </a:fillRef>
          <a:effectRef idx="1">
            <a:schemeClr val="accent1"/>
          </a:effectRef>
          <a:fontRef idx="minor">
            <a:schemeClr val="dk1"/>
          </a:fontRef>
        </p:style>
        <p:txBody>
          <a:bodyPr rtlCol="0" anchor="ctr"/>
          <a:lstStyle/>
          <a:p>
            <a:pPr algn="just"/>
            <a:r>
              <a:rPr lang="en-US" sz="1600" dirty="0">
                <a:solidFill>
                  <a:schemeClr val="tx1"/>
                </a:solidFill>
                <a:latin typeface="Sitka Small" panose="02000505000000020004" pitchFamily="2" charset="0"/>
                <a:cs typeface="Leelawadee" panose="020B0502040204020203" pitchFamily="34" charset="-34"/>
              </a:rPr>
              <a:t>Comes for processing and interact with system</a:t>
            </a:r>
            <a:endParaRPr lang="en-IN" sz="1600" dirty="0">
              <a:solidFill>
                <a:schemeClr val="tx1"/>
              </a:solidFill>
              <a:latin typeface="Sitka Small" panose="02000505000000020004" pitchFamily="2" charset="0"/>
              <a:cs typeface="Leelawadee" panose="020B0502040204020203" pitchFamily="34" charset="-34"/>
            </a:endParaRPr>
          </a:p>
        </p:txBody>
      </p:sp>
    </p:spTree>
    <p:extLst>
      <p:ext uri="{BB962C8B-B14F-4D97-AF65-F5344CB8AC3E}">
        <p14:creationId xmlns="" xmlns:p14="http://schemas.microsoft.com/office/powerpoint/2010/main" val="3835474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subTnLst>
                                    <p:set>
                                      <p:cBhvr override="childStyle">
                                        <p:cTn dur="1" fill="hold" display="0" masterRel="nextClick" afterEffect="1"/>
                                        <p:tgtEl>
                                          <p:spTgt spid="15"/>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subTnLst>
                                    <p:set>
                                      <p:cBhvr override="childStyle">
                                        <p:cTn dur="1" fill="hold" display="0" masterRel="nextClick" afterEffect="1"/>
                                        <p:tgtEl>
                                          <p:spTgt spid="16"/>
                                        </p:tgtEl>
                                        <p:attrNameLst>
                                          <p:attrName>style.visibility</p:attrName>
                                        </p:attrNameLst>
                                      </p:cBhvr>
                                      <p:to>
                                        <p:strVal val="hidden"/>
                                      </p:to>
                                    </p:set>
                                  </p:sub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10" grpId="0" animBg="1"/>
      <p:bldP spid="11" grpId="0" animBg="1"/>
      <p:bldP spid="12" grpId="0" animBg="1"/>
      <p:bldP spid="13" grpId="0" animBg="1"/>
      <p:bldP spid="14" grpId="0" animBg="1"/>
      <p:bldP spid="15" grpId="0" animBg="1"/>
      <p:bldP spid="16" grpId="0" animBg="1"/>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Components of Linux System</a:t>
            </a:r>
          </a:p>
        </p:txBody>
      </p:sp>
      <p:sp>
        <p:nvSpPr>
          <p:cNvPr id="3" name="Content Placeholder 2"/>
          <p:cNvSpPr>
            <a:spLocks noGrp="1"/>
          </p:cNvSpPr>
          <p:nvPr>
            <p:ph idx="1"/>
          </p:nvPr>
        </p:nvSpPr>
        <p:spPr/>
        <p:txBody>
          <a:bodyPr>
            <a:normAutofit lnSpcReduction="10000"/>
          </a:bodyPr>
          <a:lstStyle/>
          <a:p>
            <a:pPr algn="just"/>
            <a:r>
              <a:rPr lang="en-IN" b="1" dirty="0"/>
              <a:t>Kernel </a:t>
            </a:r>
          </a:p>
          <a:p>
            <a:pPr algn="just">
              <a:buFont typeface="Arial" panose="020B0604020202020204" pitchFamily="34" charset="0"/>
              <a:buChar char="•"/>
            </a:pPr>
            <a:r>
              <a:rPr lang="en-IN" dirty="0"/>
              <a:t>Kernel is the core part of Linux. It is responsible for all major activities of this operating system. It consists of various modules and it interacts directly with the underlying hardware.</a:t>
            </a:r>
          </a:p>
          <a:p>
            <a:pPr algn="just">
              <a:buFont typeface="Arial" panose="020B0604020202020204" pitchFamily="34" charset="0"/>
              <a:buChar char="•"/>
            </a:pPr>
            <a:endParaRPr lang="en-IN" dirty="0"/>
          </a:p>
          <a:p>
            <a:pPr algn="just"/>
            <a:r>
              <a:rPr lang="en-IN" b="1" dirty="0"/>
              <a:t>System Library</a:t>
            </a:r>
            <a:r>
              <a:rPr lang="en-IN" dirty="0"/>
              <a:t> </a:t>
            </a:r>
          </a:p>
          <a:p>
            <a:pPr algn="just">
              <a:buFont typeface="Arial" panose="020B0604020202020204" pitchFamily="34" charset="0"/>
              <a:buChar char="•"/>
            </a:pPr>
            <a:r>
              <a:rPr lang="en-IN" dirty="0"/>
              <a:t>System libraries are special functions or programs using which application programs or system utilities accesses Kernel's features. </a:t>
            </a:r>
          </a:p>
          <a:p>
            <a:pPr algn="just">
              <a:buFont typeface="Arial" panose="020B0604020202020204" pitchFamily="34" charset="0"/>
              <a:buChar char="•"/>
            </a:pPr>
            <a:endParaRPr lang="en-IN" dirty="0"/>
          </a:p>
          <a:p>
            <a:pPr algn="just"/>
            <a:r>
              <a:rPr lang="en-IN" b="1" dirty="0"/>
              <a:t>System Utility </a:t>
            </a:r>
          </a:p>
          <a:p>
            <a:pPr algn="just">
              <a:buFont typeface="Arial" panose="020B0604020202020204" pitchFamily="34" charset="0"/>
              <a:buChar char="•"/>
            </a:pPr>
            <a:r>
              <a:rPr lang="en-IN" dirty="0"/>
              <a:t>System Utility programs are responsible to do specialized, individual level tasks.</a:t>
            </a:r>
          </a:p>
        </p:txBody>
      </p:sp>
    </p:spTree>
    <p:extLst>
      <p:ext uri="{BB962C8B-B14F-4D97-AF65-F5344CB8AC3E}">
        <p14:creationId xmlns="" xmlns:p14="http://schemas.microsoft.com/office/powerpoint/2010/main" val="1058566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Basic function of Kernel</a:t>
            </a:r>
          </a:p>
        </p:txBody>
      </p:sp>
      <p:sp>
        <p:nvSpPr>
          <p:cNvPr id="3" name="Content Placeholder 2"/>
          <p:cNvSpPr>
            <a:spLocks noGrp="1"/>
          </p:cNvSpPr>
          <p:nvPr>
            <p:ph idx="1"/>
          </p:nvPr>
        </p:nvSpPr>
        <p:spPr/>
        <p:txBody>
          <a:bodyPr>
            <a:normAutofit/>
          </a:bodyPr>
          <a:lstStyle/>
          <a:p>
            <a:pPr algn="just"/>
            <a:r>
              <a:rPr lang="en-IN" b="1" dirty="0"/>
              <a:t>Resource allocation</a:t>
            </a:r>
          </a:p>
          <a:p>
            <a:pPr algn="just">
              <a:buFont typeface="Arial" panose="020B0604020202020204" pitchFamily="34" charset="0"/>
              <a:buChar char="•"/>
            </a:pPr>
            <a:r>
              <a:rPr lang="en-IN" dirty="0"/>
              <a:t>Manage the computer's resources and allow other programs to run and use these resources. </a:t>
            </a:r>
          </a:p>
          <a:p>
            <a:pPr algn="just">
              <a:buFont typeface="Arial" panose="020B0604020202020204" pitchFamily="34" charset="0"/>
              <a:buChar char="•"/>
            </a:pPr>
            <a:r>
              <a:rPr lang="en-IN" dirty="0"/>
              <a:t>Example: CPU, Memory and I/O devices.</a:t>
            </a:r>
          </a:p>
          <a:p>
            <a:pPr marL="0" indent="0" algn="just">
              <a:buNone/>
            </a:pPr>
            <a:endParaRPr lang="en-IN" dirty="0"/>
          </a:p>
          <a:p>
            <a:pPr algn="just"/>
            <a:r>
              <a:rPr lang="en-IN" b="1" dirty="0"/>
              <a:t>Process Management</a:t>
            </a:r>
            <a:r>
              <a:rPr lang="en-IN" dirty="0"/>
              <a:t> </a:t>
            </a:r>
          </a:p>
          <a:p>
            <a:pPr algn="just">
              <a:buFont typeface="Arial" panose="020B0604020202020204" pitchFamily="34" charset="0"/>
              <a:buChar char="•"/>
            </a:pPr>
            <a:r>
              <a:rPr lang="en-IN" dirty="0"/>
              <a:t>A process defines which memory portions the application can access.</a:t>
            </a:r>
          </a:p>
          <a:p>
            <a:pPr algn="just">
              <a:buFont typeface="Arial" panose="020B0604020202020204" pitchFamily="34" charset="0"/>
              <a:buChar char="•"/>
            </a:pPr>
            <a:r>
              <a:rPr lang="en-IN" dirty="0"/>
              <a:t>To allow the execution of applications and support them with features.</a:t>
            </a:r>
          </a:p>
        </p:txBody>
      </p:sp>
    </p:spTree>
    <p:extLst>
      <p:ext uri="{BB962C8B-B14F-4D97-AF65-F5344CB8AC3E}">
        <p14:creationId xmlns="" xmlns:p14="http://schemas.microsoft.com/office/powerpoint/2010/main" val="742756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Basic function of Kernel – </a:t>
            </a:r>
            <a:r>
              <a:rPr lang="en-US" sz="4000" dirty="0" err="1">
                <a:latin typeface="+mj-lt"/>
              </a:rPr>
              <a:t>Cont</a:t>
            </a:r>
            <a:r>
              <a:rPr lang="en-US" sz="4000" dirty="0">
                <a:latin typeface="+mj-lt"/>
              </a:rPr>
              <a:t>…</a:t>
            </a:r>
          </a:p>
        </p:txBody>
      </p:sp>
      <p:sp>
        <p:nvSpPr>
          <p:cNvPr id="3" name="Content Placeholder 2"/>
          <p:cNvSpPr>
            <a:spLocks noGrp="1"/>
          </p:cNvSpPr>
          <p:nvPr>
            <p:ph idx="1"/>
          </p:nvPr>
        </p:nvSpPr>
        <p:spPr/>
        <p:txBody>
          <a:bodyPr>
            <a:normAutofit/>
          </a:bodyPr>
          <a:lstStyle/>
          <a:p>
            <a:pPr algn="just"/>
            <a:r>
              <a:rPr lang="en-IN" b="1" dirty="0"/>
              <a:t>Memory Management</a:t>
            </a:r>
            <a:r>
              <a:rPr lang="en-IN" dirty="0"/>
              <a:t> </a:t>
            </a:r>
          </a:p>
          <a:p>
            <a:pPr algn="just">
              <a:buFont typeface="Arial" panose="020B0604020202020204" pitchFamily="34" charset="0"/>
              <a:buChar char="•"/>
            </a:pPr>
            <a:r>
              <a:rPr lang="en-IN" dirty="0"/>
              <a:t>It allows processes to safely access this memory as they require it. </a:t>
            </a:r>
          </a:p>
          <a:p>
            <a:pPr algn="just">
              <a:buFont typeface="Arial" panose="020B0604020202020204" pitchFamily="34" charset="0"/>
              <a:buChar char="•"/>
            </a:pPr>
            <a:r>
              <a:rPr lang="en-IN" dirty="0"/>
              <a:t>Virtual addressing helps kernel to create virtual partitions of memory in two disjointed areas.</a:t>
            </a:r>
          </a:p>
          <a:p>
            <a:pPr marL="1076325" indent="-363538" algn="just">
              <a:buFont typeface="+mj-lt"/>
              <a:buAutoNum type="arabicPeriod"/>
            </a:pPr>
            <a:r>
              <a:rPr lang="en-IN" dirty="0"/>
              <a:t>kernel space(reserved for the kernel)</a:t>
            </a:r>
          </a:p>
          <a:p>
            <a:pPr marL="1076325" indent="-363538" algn="just">
              <a:buFont typeface="+mj-lt"/>
              <a:buAutoNum type="arabicPeriod"/>
            </a:pPr>
            <a:r>
              <a:rPr lang="en-IN" dirty="0"/>
              <a:t>User space(for the applications)</a:t>
            </a:r>
          </a:p>
        </p:txBody>
      </p:sp>
    </p:spTree>
    <p:extLst>
      <p:ext uri="{BB962C8B-B14F-4D97-AF65-F5344CB8AC3E}">
        <p14:creationId xmlns="" xmlns:p14="http://schemas.microsoft.com/office/powerpoint/2010/main" val="416080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Basic function of Kernel – </a:t>
            </a:r>
            <a:r>
              <a:rPr lang="en-US" sz="4000" dirty="0" err="1">
                <a:latin typeface="+mj-lt"/>
              </a:rPr>
              <a:t>Cont</a:t>
            </a:r>
            <a:r>
              <a:rPr lang="en-US" sz="4000" dirty="0">
                <a:latin typeface="+mj-lt"/>
              </a:rPr>
              <a:t>…</a:t>
            </a:r>
          </a:p>
        </p:txBody>
      </p:sp>
      <p:sp>
        <p:nvSpPr>
          <p:cNvPr id="3" name="Content Placeholder 2"/>
          <p:cNvSpPr>
            <a:spLocks noGrp="1"/>
          </p:cNvSpPr>
          <p:nvPr>
            <p:ph idx="1"/>
          </p:nvPr>
        </p:nvSpPr>
        <p:spPr/>
        <p:txBody>
          <a:bodyPr>
            <a:normAutofit lnSpcReduction="10000"/>
          </a:bodyPr>
          <a:lstStyle/>
          <a:p>
            <a:pPr algn="just"/>
            <a:r>
              <a:rPr lang="en-IN" b="1" dirty="0"/>
              <a:t>I/O Device Management</a:t>
            </a:r>
            <a:r>
              <a:rPr lang="en-IN" dirty="0"/>
              <a:t> </a:t>
            </a:r>
          </a:p>
          <a:p>
            <a:pPr algn="just">
              <a:buFont typeface="Arial" panose="020B0604020202020204" pitchFamily="34" charset="0"/>
              <a:buChar char="•"/>
            </a:pPr>
            <a:r>
              <a:rPr lang="en-IN" dirty="0"/>
              <a:t>Processes need access to the peripherals connected to the computer, which are controlled by the kernel through </a:t>
            </a:r>
            <a:r>
              <a:rPr lang="en-IN" b="1" dirty="0">
                <a:solidFill>
                  <a:srgbClr val="C00000"/>
                </a:solidFill>
              </a:rPr>
              <a:t>Device Drivers</a:t>
            </a:r>
            <a:r>
              <a:rPr lang="en-IN" b="1" dirty="0"/>
              <a:t>. </a:t>
            </a:r>
          </a:p>
          <a:p>
            <a:pPr algn="just">
              <a:buFont typeface="Arial" panose="020B0604020202020204" pitchFamily="34" charset="0"/>
              <a:buChar char="•"/>
            </a:pPr>
            <a:r>
              <a:rPr lang="en-IN" dirty="0"/>
              <a:t>It is a computer program that enables the operating system to interact with a hardware device. </a:t>
            </a:r>
          </a:p>
          <a:p>
            <a:pPr algn="just">
              <a:buFont typeface="Arial" panose="020B0604020202020204" pitchFamily="34" charset="0"/>
              <a:buChar char="•"/>
            </a:pPr>
            <a:r>
              <a:rPr lang="en-IN" dirty="0"/>
              <a:t>A kernel maintains a list of available devices.</a:t>
            </a:r>
          </a:p>
          <a:p>
            <a:pPr algn="just"/>
            <a:r>
              <a:rPr lang="en-IN" b="1" dirty="0"/>
              <a:t>Inter- Process Communication</a:t>
            </a:r>
            <a:r>
              <a:rPr lang="en-IN" dirty="0"/>
              <a:t> </a:t>
            </a:r>
          </a:p>
          <a:p>
            <a:pPr algn="just">
              <a:buFont typeface="Arial" panose="020B0604020202020204" pitchFamily="34" charset="0"/>
              <a:buChar char="•"/>
            </a:pPr>
            <a:r>
              <a:rPr lang="en-IN" dirty="0"/>
              <a:t>It methods for Synchronization and Communication between processes called Inter- Process Communication (IPC). </a:t>
            </a:r>
          </a:p>
          <a:p>
            <a:pPr algn="just">
              <a:buFont typeface="Arial" panose="020B0604020202020204" pitchFamily="34" charset="0"/>
              <a:buChar char="•"/>
            </a:pPr>
            <a:r>
              <a:rPr lang="en-IN" dirty="0"/>
              <a:t>There are various approaches of IPC say, semaphore, shared memory, message queue, pipe (or named </a:t>
            </a:r>
            <a:r>
              <a:rPr lang="en-IN" dirty="0" err="1"/>
              <a:t>fifo</a:t>
            </a:r>
            <a:r>
              <a:rPr lang="en-IN" dirty="0"/>
              <a:t>), etc.</a:t>
            </a:r>
          </a:p>
          <a:p>
            <a:pPr marL="0" indent="0" algn="just">
              <a:buNone/>
            </a:pPr>
            <a:endParaRPr lang="en-IN" sz="2000" dirty="0"/>
          </a:p>
          <a:p>
            <a:pPr algn="just">
              <a:buFont typeface="Arial" panose="020B0604020202020204" pitchFamily="34" charset="0"/>
              <a:buChar char="•"/>
            </a:pPr>
            <a:endParaRPr lang="en-IN" sz="2200" dirty="0"/>
          </a:p>
          <a:p>
            <a:pPr algn="just"/>
            <a:endParaRPr lang="en-IN" sz="2200" dirty="0"/>
          </a:p>
        </p:txBody>
      </p:sp>
    </p:spTree>
    <p:extLst>
      <p:ext uri="{BB962C8B-B14F-4D97-AF65-F5344CB8AC3E}">
        <p14:creationId xmlns="" xmlns:p14="http://schemas.microsoft.com/office/powerpoint/2010/main" val="1807524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Basic function of Kernel – </a:t>
            </a:r>
            <a:r>
              <a:rPr lang="en-US" sz="4000" dirty="0" err="1">
                <a:latin typeface="+mj-lt"/>
              </a:rPr>
              <a:t>Cont</a:t>
            </a:r>
            <a:r>
              <a:rPr lang="en-US" sz="4000" dirty="0">
                <a:latin typeface="+mj-lt"/>
              </a:rPr>
              <a:t>…</a:t>
            </a:r>
          </a:p>
        </p:txBody>
      </p:sp>
      <p:sp>
        <p:nvSpPr>
          <p:cNvPr id="3" name="Content Placeholder 2"/>
          <p:cNvSpPr>
            <a:spLocks noGrp="1"/>
          </p:cNvSpPr>
          <p:nvPr>
            <p:ph idx="1"/>
          </p:nvPr>
        </p:nvSpPr>
        <p:spPr/>
        <p:txBody>
          <a:bodyPr>
            <a:noAutofit/>
          </a:bodyPr>
          <a:lstStyle/>
          <a:p>
            <a:pPr algn="just"/>
            <a:r>
              <a:rPr lang="en-IN" sz="2200" b="1" dirty="0"/>
              <a:t>Scheduling</a:t>
            </a:r>
            <a:endParaRPr lang="en-IN" sz="2200" dirty="0"/>
          </a:p>
          <a:p>
            <a:pPr algn="just">
              <a:buFont typeface="Arial" panose="020B0604020202020204" pitchFamily="34" charset="0"/>
              <a:buChar char="•"/>
            </a:pPr>
            <a:r>
              <a:rPr lang="en-IN" sz="2200" dirty="0"/>
              <a:t>The kernel uses Scheduling Algorithms to determine which process is running next and how much time it will be given. </a:t>
            </a:r>
          </a:p>
          <a:p>
            <a:pPr marL="0" indent="0" algn="just">
              <a:buNone/>
            </a:pPr>
            <a:endParaRPr lang="en-IN" sz="2200" dirty="0"/>
          </a:p>
          <a:p>
            <a:pPr algn="just"/>
            <a:r>
              <a:rPr lang="en-IN" sz="2200" b="1" dirty="0"/>
              <a:t>System Calls and Interrupt Handling</a:t>
            </a:r>
            <a:r>
              <a:rPr lang="en-IN" sz="2200" dirty="0"/>
              <a:t> </a:t>
            </a:r>
          </a:p>
          <a:p>
            <a:pPr algn="just">
              <a:buFont typeface="Arial" panose="020B0604020202020204" pitchFamily="34" charset="0"/>
              <a:buChar char="•"/>
            </a:pPr>
            <a:r>
              <a:rPr lang="en-IN" sz="2200" dirty="0"/>
              <a:t>A system call is a mechanism that is used by the application program to request a service from the operating system. </a:t>
            </a:r>
          </a:p>
          <a:p>
            <a:pPr algn="just">
              <a:buFont typeface="Arial" panose="020B0604020202020204" pitchFamily="34" charset="0"/>
              <a:buChar char="•"/>
            </a:pPr>
            <a:r>
              <a:rPr lang="en-IN" sz="2200" dirty="0"/>
              <a:t>System calls include close, open, read, wait and write.</a:t>
            </a:r>
          </a:p>
          <a:p>
            <a:pPr algn="just">
              <a:buFont typeface="Arial" panose="020B0604020202020204" pitchFamily="34" charset="0"/>
              <a:buChar char="•"/>
            </a:pPr>
            <a:r>
              <a:rPr lang="en-IN" sz="2200" dirty="0"/>
              <a:t>To access the services provided by the kernel we need to invoke the related kernel functions.</a:t>
            </a:r>
          </a:p>
        </p:txBody>
      </p:sp>
    </p:spTree>
    <p:extLst>
      <p:ext uri="{BB962C8B-B14F-4D97-AF65-F5344CB8AC3E}">
        <p14:creationId xmlns="" xmlns:p14="http://schemas.microsoft.com/office/powerpoint/2010/main" val="2161105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Basic function of Kernel – </a:t>
            </a:r>
            <a:r>
              <a:rPr lang="en-US" sz="4000" dirty="0" err="1">
                <a:latin typeface="+mj-lt"/>
              </a:rPr>
              <a:t>Cont</a:t>
            </a:r>
            <a:r>
              <a:rPr lang="en-US" sz="4000" dirty="0">
                <a:latin typeface="+mj-lt"/>
              </a:rPr>
              <a:t>…</a:t>
            </a:r>
          </a:p>
        </p:txBody>
      </p:sp>
      <p:sp>
        <p:nvSpPr>
          <p:cNvPr id="3" name="Content Placeholder 2"/>
          <p:cNvSpPr>
            <a:spLocks noGrp="1"/>
          </p:cNvSpPr>
          <p:nvPr>
            <p:ph idx="1"/>
          </p:nvPr>
        </p:nvSpPr>
        <p:spPr/>
        <p:txBody>
          <a:bodyPr>
            <a:normAutofit/>
          </a:bodyPr>
          <a:lstStyle/>
          <a:p>
            <a:pPr algn="just"/>
            <a:r>
              <a:rPr lang="en-IN" sz="2200" b="1" dirty="0"/>
              <a:t>Security or Protection Management</a:t>
            </a:r>
          </a:p>
          <a:p>
            <a:pPr algn="just">
              <a:buFont typeface="Arial" panose="020B0604020202020204" pitchFamily="34" charset="0"/>
              <a:buChar char="•"/>
            </a:pPr>
            <a:r>
              <a:rPr lang="en-IN" sz="2200" dirty="0"/>
              <a:t>Kernel also provides protection from faults (error control) and from malicious behaviours (Security). </a:t>
            </a:r>
          </a:p>
          <a:p>
            <a:pPr algn="just">
              <a:buFont typeface="Arial" panose="020B0604020202020204" pitchFamily="34" charset="0"/>
              <a:buChar char="•"/>
            </a:pPr>
            <a:r>
              <a:rPr lang="en-IN" sz="2200" dirty="0"/>
              <a:t>One approach toward this can be language based protection system.</a:t>
            </a:r>
          </a:p>
          <a:p>
            <a:pPr algn="just">
              <a:buFont typeface="Arial" panose="020B0604020202020204" pitchFamily="34" charset="0"/>
              <a:buChar char="•"/>
            </a:pPr>
            <a:r>
              <a:rPr lang="en-IN" sz="2200" dirty="0"/>
              <a:t>Here, the kernel will only allow code to execute which has been produced by a trusted language compiler.</a:t>
            </a:r>
          </a:p>
        </p:txBody>
      </p:sp>
    </p:spTree>
    <p:extLst>
      <p:ext uri="{BB962C8B-B14F-4D97-AF65-F5344CB8AC3E}">
        <p14:creationId xmlns="" xmlns:p14="http://schemas.microsoft.com/office/powerpoint/2010/main" val="4179031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IN" sz="4000" dirty="0">
                <a:latin typeface="+mj-lt"/>
              </a:rPr>
              <a:t>What is an Operating System?</a:t>
            </a:r>
            <a:endParaRPr lang="en-US" sz="4000" dirty="0">
              <a:latin typeface="+mj-lt"/>
            </a:endParaRPr>
          </a:p>
        </p:txBody>
      </p:sp>
      <p:sp>
        <p:nvSpPr>
          <p:cNvPr id="3" name="Content Placeholder 2"/>
          <p:cNvSpPr>
            <a:spLocks noGrp="1"/>
          </p:cNvSpPr>
          <p:nvPr>
            <p:ph idx="1"/>
          </p:nvPr>
        </p:nvSpPr>
        <p:spPr/>
        <p:txBody>
          <a:bodyPr>
            <a:noAutofit/>
          </a:bodyPr>
          <a:lstStyle/>
          <a:p>
            <a:pPr algn="just">
              <a:buFont typeface="Arial" panose="020B0604020202020204" pitchFamily="34" charset="0"/>
              <a:buChar char="•"/>
            </a:pPr>
            <a:r>
              <a:rPr lang="en-IN" dirty="0"/>
              <a:t>An </a:t>
            </a:r>
            <a:r>
              <a:rPr lang="en-IN" b="1" dirty="0">
                <a:solidFill>
                  <a:srgbClr val="C00000"/>
                </a:solidFill>
              </a:rPr>
              <a:t>operating system</a:t>
            </a:r>
            <a:r>
              <a:rPr lang="en-IN" dirty="0"/>
              <a:t>, or "</a:t>
            </a:r>
            <a:r>
              <a:rPr lang="en-IN" b="1" dirty="0">
                <a:solidFill>
                  <a:srgbClr val="C00000"/>
                </a:solidFill>
              </a:rPr>
              <a:t>OS</a:t>
            </a:r>
            <a:r>
              <a:rPr lang="en-IN" dirty="0"/>
              <a:t>," is software that communicates with the hardware and allows other programs to run. </a:t>
            </a:r>
          </a:p>
          <a:p>
            <a:pPr algn="just">
              <a:buFont typeface="Arial" panose="020B0604020202020204" pitchFamily="34" charset="0"/>
              <a:buChar char="•"/>
            </a:pPr>
            <a:r>
              <a:rPr lang="en-IN" dirty="0"/>
              <a:t>Every desktop computer, tablet, and smartphone includes an operating system that provides basic functionality for the device. </a:t>
            </a:r>
          </a:p>
          <a:p>
            <a:pPr algn="just">
              <a:buFont typeface="Arial" panose="020B0604020202020204" pitchFamily="34" charset="0"/>
              <a:buChar char="•"/>
            </a:pPr>
            <a:r>
              <a:rPr lang="en-IN" dirty="0"/>
              <a:t>Common desktop operating systems include Windows, Mac OS, and Linux.</a:t>
            </a:r>
          </a:p>
          <a:p>
            <a:pPr algn="just">
              <a:buFont typeface="Arial" panose="020B0604020202020204" pitchFamily="34" charset="0"/>
              <a:buChar char="•"/>
            </a:pPr>
            <a:r>
              <a:rPr lang="en-IN" dirty="0"/>
              <a:t>It manages all the available resources on a computer, from the CPU, to memory, to hard disk accesses.</a:t>
            </a:r>
          </a:p>
          <a:p>
            <a:pPr algn="just">
              <a:buFont typeface="Arial" panose="020B0604020202020204" pitchFamily="34" charset="0"/>
              <a:buChar char="•"/>
            </a:pPr>
            <a:r>
              <a:rPr lang="en-IN" dirty="0"/>
              <a:t>In simple terms, an operating system is a manager.</a:t>
            </a:r>
          </a:p>
          <a:p>
            <a:pPr algn="just">
              <a:buFont typeface="Arial" panose="020B0604020202020204" pitchFamily="34" charset="0"/>
              <a:buChar char="•"/>
            </a:pPr>
            <a:endParaRPr lang="en-IN" dirty="0"/>
          </a:p>
        </p:txBody>
      </p:sp>
      <p:pic>
        <p:nvPicPr>
          <p:cNvPr id="4" name="Picture 3">
            <a:extLst>
              <a:ext uri="{FF2B5EF4-FFF2-40B4-BE49-F238E27FC236}">
                <a16:creationId xmlns="" xmlns:a16="http://schemas.microsoft.com/office/drawing/2014/main" id="{F2B072AD-AF28-EF4C-B8D6-F8434AB8A867}"/>
              </a:ext>
            </a:extLst>
          </p:cNvPr>
          <p:cNvPicPr>
            <a:picLocks noChangeAspect="1"/>
          </p:cNvPicPr>
          <p:nvPr/>
        </p:nvPicPr>
        <p:blipFill>
          <a:blip r:embed="rId2"/>
          <a:stretch>
            <a:fillRect/>
          </a:stretch>
        </p:blipFill>
        <p:spPr>
          <a:xfrm>
            <a:off x="2807369" y="2883570"/>
            <a:ext cx="3529262" cy="3441030"/>
          </a:xfrm>
          <a:prstGeom prst="rect">
            <a:avLst/>
          </a:prstGeom>
        </p:spPr>
      </p:pic>
    </p:spTree>
    <p:extLst>
      <p:ext uri="{BB962C8B-B14F-4D97-AF65-F5344CB8AC3E}">
        <p14:creationId xmlns="" xmlns:p14="http://schemas.microsoft.com/office/powerpoint/2010/main" val="3054419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xit" presetSubtype="0" fill="hold" nodeType="withEffect">
                                  <p:stCondLst>
                                    <p:cond delay="0"/>
                                  </p:stCondLst>
                                  <p:childTnLst>
                                    <p:set>
                                      <p:cBhvr>
                                        <p:cTn id="20" dur="1" fill="hold">
                                          <p:stCondLst>
                                            <p:cond delay="0"/>
                                          </p:stCondLst>
                                        </p:cTn>
                                        <p:tgtEl>
                                          <p:spTgt spid="4"/>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51669C0-1DD0-694C-89C3-C6168C572658}"/>
              </a:ext>
            </a:extLst>
          </p:cNvPr>
          <p:cNvSpPr>
            <a:spLocks noGrp="1"/>
          </p:cNvSpPr>
          <p:nvPr>
            <p:ph type="title"/>
          </p:nvPr>
        </p:nvSpPr>
        <p:spPr/>
        <p:txBody>
          <a:bodyPr>
            <a:normAutofit/>
          </a:bodyPr>
          <a:lstStyle/>
          <a:p>
            <a:r>
              <a:rPr lang="en-IN" dirty="0"/>
              <a:t>Directory Structure</a:t>
            </a:r>
            <a:endParaRPr lang="en-US" dirty="0"/>
          </a:p>
        </p:txBody>
      </p:sp>
      <p:sp>
        <p:nvSpPr>
          <p:cNvPr id="3" name="Content Placeholder 2">
            <a:extLst>
              <a:ext uri="{FF2B5EF4-FFF2-40B4-BE49-F238E27FC236}">
                <a16:creationId xmlns="" xmlns:a16="http://schemas.microsoft.com/office/drawing/2014/main" id="{F7E2D94E-433A-1047-AD29-D16AC9F31225}"/>
              </a:ext>
            </a:extLst>
          </p:cNvPr>
          <p:cNvSpPr>
            <a:spLocks noGrp="1"/>
          </p:cNvSpPr>
          <p:nvPr>
            <p:ph idx="1"/>
          </p:nvPr>
        </p:nvSpPr>
        <p:spPr/>
        <p:txBody>
          <a:bodyPr/>
          <a:lstStyle/>
          <a:p>
            <a:pPr algn="just"/>
            <a:r>
              <a:rPr lang="en-IN" dirty="0"/>
              <a:t>A </a:t>
            </a:r>
            <a:r>
              <a:rPr lang="en-IN" b="1" dirty="0">
                <a:solidFill>
                  <a:srgbClr val="C00000"/>
                </a:solidFill>
              </a:rPr>
              <a:t>directory</a:t>
            </a:r>
            <a:r>
              <a:rPr lang="en-IN" dirty="0"/>
              <a:t> is a container that is used to contain folders and file. It organizes files and folders into a hierarchical manner.</a:t>
            </a:r>
            <a:endParaRPr lang="en-US" dirty="0"/>
          </a:p>
          <a:p>
            <a:pPr algn="just"/>
            <a:r>
              <a:rPr lang="en-US" dirty="0"/>
              <a:t>All the files are grouped together in the directory structure. </a:t>
            </a:r>
          </a:p>
          <a:p>
            <a:pPr algn="just"/>
            <a:r>
              <a:rPr lang="en-US" dirty="0"/>
              <a:t>The top of the hierarchy is traditionally called root (written as a slash / ).</a:t>
            </a:r>
          </a:p>
        </p:txBody>
      </p:sp>
      <p:pic>
        <p:nvPicPr>
          <p:cNvPr id="4" name="Picture 3">
            <a:extLst>
              <a:ext uri="{FF2B5EF4-FFF2-40B4-BE49-F238E27FC236}">
                <a16:creationId xmlns="" xmlns:a16="http://schemas.microsoft.com/office/drawing/2014/main" id="{7516119F-D599-DB49-A6B1-889F3BF974A1}"/>
              </a:ext>
            </a:extLst>
          </p:cNvPr>
          <p:cNvPicPr>
            <a:picLocks noChangeAspect="1"/>
          </p:cNvPicPr>
          <p:nvPr/>
        </p:nvPicPr>
        <p:blipFill>
          <a:blip r:embed="rId2"/>
          <a:stretch>
            <a:fillRect/>
          </a:stretch>
        </p:blipFill>
        <p:spPr>
          <a:xfrm>
            <a:off x="1878263" y="3195720"/>
            <a:ext cx="5387474" cy="3040075"/>
          </a:xfrm>
          <a:prstGeom prst="rect">
            <a:avLst/>
          </a:prstGeom>
        </p:spPr>
      </p:pic>
    </p:spTree>
    <p:extLst>
      <p:ext uri="{BB962C8B-B14F-4D97-AF65-F5344CB8AC3E}">
        <p14:creationId xmlns="" xmlns:p14="http://schemas.microsoft.com/office/powerpoint/2010/main" val="2748892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8DA8AA-60B3-224F-B4F8-AF0D77EF02C1}"/>
              </a:ext>
            </a:extLst>
          </p:cNvPr>
          <p:cNvSpPr>
            <a:spLocks noGrp="1"/>
          </p:cNvSpPr>
          <p:nvPr>
            <p:ph type="title"/>
          </p:nvPr>
        </p:nvSpPr>
        <p:spPr/>
        <p:txBody>
          <a:bodyPr/>
          <a:lstStyle/>
          <a:p>
            <a:r>
              <a:rPr lang="en-US" dirty="0"/>
              <a:t>Linux Vs. Windows</a:t>
            </a:r>
          </a:p>
        </p:txBody>
      </p:sp>
      <p:graphicFrame>
        <p:nvGraphicFramePr>
          <p:cNvPr id="4" name="Content Placeholder 3">
            <a:extLst>
              <a:ext uri="{FF2B5EF4-FFF2-40B4-BE49-F238E27FC236}">
                <a16:creationId xmlns="" xmlns:a16="http://schemas.microsoft.com/office/drawing/2014/main" id="{2F2F133D-AAC0-C644-9BB3-9C7105AAF991}"/>
              </a:ext>
            </a:extLst>
          </p:cNvPr>
          <p:cNvGraphicFramePr>
            <a:graphicFrameLocks noGrp="1"/>
          </p:cNvGraphicFramePr>
          <p:nvPr>
            <p:ph idx="1"/>
            <p:extLst>
              <p:ext uri="{D42A27DB-BD31-4B8C-83A1-F6EECF244321}">
                <p14:modId xmlns="" xmlns:p14="http://schemas.microsoft.com/office/powerpoint/2010/main" val="2910571934"/>
              </p:ext>
            </p:extLst>
          </p:nvPr>
        </p:nvGraphicFramePr>
        <p:xfrm>
          <a:off x="190500" y="1706905"/>
          <a:ext cx="8748000" cy="681990"/>
        </p:xfrm>
        <a:graphic>
          <a:graphicData uri="http://schemas.openxmlformats.org/drawingml/2006/table">
            <a:tbl>
              <a:tblPr firstRow="1" bandRow="1">
                <a:tableStyleId>{BDBED569-4797-4DF1-A0F4-6AAB3CD982D8}</a:tableStyleId>
              </a:tblPr>
              <a:tblGrid>
                <a:gridCol w="4374000">
                  <a:extLst>
                    <a:ext uri="{9D8B030D-6E8A-4147-A177-3AD203B41FA5}">
                      <a16:colId xmlns="" xmlns:a16="http://schemas.microsoft.com/office/drawing/2014/main" val="3143772542"/>
                    </a:ext>
                  </a:extLst>
                </a:gridCol>
                <a:gridCol w="4374000">
                  <a:extLst>
                    <a:ext uri="{9D8B030D-6E8A-4147-A177-3AD203B41FA5}">
                      <a16:colId xmlns="" xmlns:a16="http://schemas.microsoft.com/office/drawing/2014/main" val="1784104221"/>
                    </a:ext>
                  </a:extLst>
                </a:gridCol>
              </a:tblGrid>
              <a:tr h="680400">
                <a:tc>
                  <a:txBody>
                    <a:bodyPr/>
                    <a:lstStyle/>
                    <a:p>
                      <a:pPr marL="285750" indent="-285750" algn="just" fontAlgn="base">
                        <a:buFont typeface="Wingdings" pitchFamily="2" charset="2"/>
                        <a:buChar char="ü"/>
                      </a:pPr>
                      <a:r>
                        <a:rPr lang="en-IN" b="0" dirty="0">
                          <a:effectLst/>
                        </a:rPr>
                        <a:t>Linux is a open source operating system.</a:t>
                      </a:r>
                    </a:p>
                  </a:txBody>
                  <a:tcPr marL="133350" marR="133350" marT="66675" marB="66675" anchor="ctr"/>
                </a:tc>
                <a:tc>
                  <a:txBody>
                    <a:bodyPr/>
                    <a:lstStyle/>
                    <a:p>
                      <a:pPr marL="285750" indent="-285750" algn="just" fontAlgn="base">
                        <a:buFont typeface="Wingdings" pitchFamily="2" charset="2"/>
                        <a:buChar char="ü"/>
                      </a:pPr>
                      <a:r>
                        <a:rPr lang="en-IN" b="0" dirty="0">
                          <a:effectLst/>
                        </a:rPr>
                        <a:t>Windows are the not the open source operating system.</a:t>
                      </a:r>
                    </a:p>
                  </a:txBody>
                  <a:tcPr marL="133350" marR="133350" marT="66675" marB="66675" anchor="ctr"/>
                </a:tc>
                <a:extLst>
                  <a:ext uri="{0D108BD9-81ED-4DB2-BD59-A6C34878D82A}">
                    <a16:rowId xmlns="" xmlns:a16="http://schemas.microsoft.com/office/drawing/2014/main" val="470476070"/>
                  </a:ext>
                </a:extLst>
              </a:tr>
            </a:tbl>
          </a:graphicData>
        </a:graphic>
      </p:graphicFrame>
      <p:graphicFrame>
        <p:nvGraphicFramePr>
          <p:cNvPr id="5" name="Content Placeholder 3">
            <a:extLst>
              <a:ext uri="{FF2B5EF4-FFF2-40B4-BE49-F238E27FC236}">
                <a16:creationId xmlns="" xmlns:a16="http://schemas.microsoft.com/office/drawing/2014/main" id="{03414C7B-E273-1D4C-9C2D-8F166D2D8A16}"/>
              </a:ext>
            </a:extLst>
          </p:cNvPr>
          <p:cNvGraphicFramePr>
            <a:graphicFrameLocks/>
          </p:cNvGraphicFramePr>
          <p:nvPr>
            <p:extLst>
              <p:ext uri="{D42A27DB-BD31-4B8C-83A1-F6EECF244321}">
                <p14:modId xmlns="" xmlns:p14="http://schemas.microsoft.com/office/powerpoint/2010/main" val="1824361990"/>
              </p:ext>
            </p:extLst>
          </p:nvPr>
        </p:nvGraphicFramePr>
        <p:xfrm>
          <a:off x="190500" y="2385847"/>
          <a:ext cx="8748000" cy="540000"/>
        </p:xfrm>
        <a:graphic>
          <a:graphicData uri="http://schemas.openxmlformats.org/drawingml/2006/table">
            <a:tbl>
              <a:tblPr firstRow="1" bandRow="1">
                <a:tableStyleId>{BDBED569-4797-4DF1-A0F4-6AAB3CD982D8}</a:tableStyleId>
              </a:tblPr>
              <a:tblGrid>
                <a:gridCol w="4374000">
                  <a:extLst>
                    <a:ext uri="{9D8B030D-6E8A-4147-A177-3AD203B41FA5}">
                      <a16:colId xmlns="" xmlns:a16="http://schemas.microsoft.com/office/drawing/2014/main" val="3143772542"/>
                    </a:ext>
                  </a:extLst>
                </a:gridCol>
                <a:gridCol w="4374000">
                  <a:extLst>
                    <a:ext uri="{9D8B030D-6E8A-4147-A177-3AD203B41FA5}">
                      <a16:colId xmlns="" xmlns:a16="http://schemas.microsoft.com/office/drawing/2014/main" val="1784104221"/>
                    </a:ext>
                  </a:extLst>
                </a:gridCol>
              </a:tblGrid>
              <a:tr h="540000">
                <a:tc>
                  <a:txBody>
                    <a:bodyPr/>
                    <a:lstStyle/>
                    <a:p>
                      <a:pPr marL="285750" indent="-285750" algn="just" fontAlgn="base">
                        <a:buFont typeface="Wingdings" pitchFamily="2" charset="2"/>
                        <a:buChar char="ü"/>
                      </a:pPr>
                      <a:r>
                        <a:rPr lang="en-IN" b="0" dirty="0">
                          <a:effectLst/>
                        </a:rPr>
                        <a:t>Linux is free of cost. No Licence</a:t>
                      </a:r>
                    </a:p>
                  </a:txBody>
                  <a:tcPr marL="133350" marR="133350" marT="66675" marB="66675" anchor="ctr"/>
                </a:tc>
                <a:tc>
                  <a:txBody>
                    <a:bodyPr/>
                    <a:lstStyle/>
                    <a:p>
                      <a:pPr marL="285750" indent="-285750" algn="just" fontAlgn="base">
                        <a:buFont typeface="Wingdings" pitchFamily="2" charset="2"/>
                        <a:buChar char="ü"/>
                      </a:pPr>
                      <a:r>
                        <a:rPr lang="en-IN" b="0" dirty="0">
                          <a:effectLst/>
                        </a:rPr>
                        <a:t>It is costly. Licence required.</a:t>
                      </a:r>
                    </a:p>
                  </a:txBody>
                  <a:tcPr marL="133350" marR="133350" marT="66675" marB="66675" anchor="ctr"/>
                </a:tc>
                <a:extLst>
                  <a:ext uri="{0D108BD9-81ED-4DB2-BD59-A6C34878D82A}">
                    <a16:rowId xmlns="" xmlns:a16="http://schemas.microsoft.com/office/drawing/2014/main" val="470476070"/>
                  </a:ext>
                </a:extLst>
              </a:tr>
            </a:tbl>
          </a:graphicData>
        </a:graphic>
      </p:graphicFrame>
      <p:graphicFrame>
        <p:nvGraphicFramePr>
          <p:cNvPr id="6" name="Content Placeholder 3">
            <a:extLst>
              <a:ext uri="{FF2B5EF4-FFF2-40B4-BE49-F238E27FC236}">
                <a16:creationId xmlns="" xmlns:a16="http://schemas.microsoft.com/office/drawing/2014/main" id="{37D3E0B6-6DED-5044-9239-B3FDBEB613DC}"/>
              </a:ext>
            </a:extLst>
          </p:cNvPr>
          <p:cNvGraphicFramePr>
            <a:graphicFrameLocks/>
          </p:cNvGraphicFramePr>
          <p:nvPr>
            <p:extLst>
              <p:ext uri="{D42A27DB-BD31-4B8C-83A1-F6EECF244321}">
                <p14:modId xmlns="" xmlns:p14="http://schemas.microsoft.com/office/powerpoint/2010/main" val="285442185"/>
              </p:ext>
            </p:extLst>
          </p:nvPr>
        </p:nvGraphicFramePr>
        <p:xfrm>
          <a:off x="190500" y="2922799"/>
          <a:ext cx="8748000" cy="540000"/>
        </p:xfrm>
        <a:graphic>
          <a:graphicData uri="http://schemas.openxmlformats.org/drawingml/2006/table">
            <a:tbl>
              <a:tblPr firstRow="1" bandRow="1">
                <a:tableStyleId>{BDBED569-4797-4DF1-A0F4-6AAB3CD982D8}</a:tableStyleId>
              </a:tblPr>
              <a:tblGrid>
                <a:gridCol w="4374000">
                  <a:extLst>
                    <a:ext uri="{9D8B030D-6E8A-4147-A177-3AD203B41FA5}">
                      <a16:colId xmlns="" xmlns:a16="http://schemas.microsoft.com/office/drawing/2014/main" val="3143772542"/>
                    </a:ext>
                  </a:extLst>
                </a:gridCol>
                <a:gridCol w="4374000">
                  <a:extLst>
                    <a:ext uri="{9D8B030D-6E8A-4147-A177-3AD203B41FA5}">
                      <a16:colId xmlns="" xmlns:a16="http://schemas.microsoft.com/office/drawing/2014/main" val="1784104221"/>
                    </a:ext>
                  </a:extLst>
                </a:gridCol>
              </a:tblGrid>
              <a:tr h="540000">
                <a:tc>
                  <a:txBody>
                    <a:bodyPr/>
                    <a:lstStyle/>
                    <a:p>
                      <a:pPr marL="285750" indent="-285750" algn="just" fontAlgn="base">
                        <a:buFont typeface="Wingdings" pitchFamily="2" charset="2"/>
                        <a:buChar char="ü"/>
                      </a:pPr>
                      <a:r>
                        <a:rPr lang="en-IN" b="0" dirty="0">
                          <a:effectLst/>
                        </a:rPr>
                        <a:t>It’s file name case-sensitive.</a:t>
                      </a:r>
                    </a:p>
                  </a:txBody>
                  <a:tcPr marL="133350" marR="133350" marT="66675" marB="66675" anchor="ctr"/>
                </a:tc>
                <a:tc>
                  <a:txBody>
                    <a:bodyPr/>
                    <a:lstStyle/>
                    <a:p>
                      <a:pPr marL="285750" indent="-285750" algn="just" fontAlgn="base">
                        <a:buFont typeface="Wingdings" pitchFamily="2" charset="2"/>
                        <a:buChar char="ü"/>
                      </a:pPr>
                      <a:r>
                        <a:rPr lang="en-IN" b="0" dirty="0">
                          <a:effectLst/>
                        </a:rPr>
                        <a:t>It’s file name is case-insensitive.</a:t>
                      </a:r>
                    </a:p>
                  </a:txBody>
                  <a:tcPr marL="133350" marR="133350" marT="66675" marB="66675" anchor="ctr"/>
                </a:tc>
                <a:extLst>
                  <a:ext uri="{0D108BD9-81ED-4DB2-BD59-A6C34878D82A}">
                    <a16:rowId xmlns="" xmlns:a16="http://schemas.microsoft.com/office/drawing/2014/main" val="470476070"/>
                  </a:ext>
                </a:extLst>
              </a:tr>
            </a:tbl>
          </a:graphicData>
        </a:graphic>
      </p:graphicFrame>
      <p:graphicFrame>
        <p:nvGraphicFramePr>
          <p:cNvPr id="7" name="Content Placeholder 3">
            <a:extLst>
              <a:ext uri="{FF2B5EF4-FFF2-40B4-BE49-F238E27FC236}">
                <a16:creationId xmlns="" xmlns:a16="http://schemas.microsoft.com/office/drawing/2014/main" id="{049707AD-D4A8-0544-B672-A3326124F0B8}"/>
              </a:ext>
            </a:extLst>
          </p:cNvPr>
          <p:cNvGraphicFramePr>
            <a:graphicFrameLocks/>
          </p:cNvGraphicFramePr>
          <p:nvPr>
            <p:extLst>
              <p:ext uri="{D42A27DB-BD31-4B8C-83A1-F6EECF244321}">
                <p14:modId xmlns="" xmlns:p14="http://schemas.microsoft.com/office/powerpoint/2010/main" val="2470752876"/>
              </p:ext>
            </p:extLst>
          </p:nvPr>
        </p:nvGraphicFramePr>
        <p:xfrm>
          <a:off x="190500" y="3459751"/>
          <a:ext cx="8748000" cy="540000"/>
        </p:xfrm>
        <a:graphic>
          <a:graphicData uri="http://schemas.openxmlformats.org/drawingml/2006/table">
            <a:tbl>
              <a:tblPr firstRow="1" bandRow="1">
                <a:tableStyleId>{BDBED569-4797-4DF1-A0F4-6AAB3CD982D8}</a:tableStyleId>
              </a:tblPr>
              <a:tblGrid>
                <a:gridCol w="4374000">
                  <a:extLst>
                    <a:ext uri="{9D8B030D-6E8A-4147-A177-3AD203B41FA5}">
                      <a16:colId xmlns="" xmlns:a16="http://schemas.microsoft.com/office/drawing/2014/main" val="3143772542"/>
                    </a:ext>
                  </a:extLst>
                </a:gridCol>
                <a:gridCol w="4374000">
                  <a:extLst>
                    <a:ext uri="{9D8B030D-6E8A-4147-A177-3AD203B41FA5}">
                      <a16:colId xmlns="" xmlns:a16="http://schemas.microsoft.com/office/drawing/2014/main" val="1784104221"/>
                    </a:ext>
                  </a:extLst>
                </a:gridCol>
              </a:tblGrid>
              <a:tr h="540000">
                <a:tc>
                  <a:txBody>
                    <a:bodyPr/>
                    <a:lstStyle/>
                    <a:p>
                      <a:pPr marL="285750" indent="-285750" algn="just" fontAlgn="base">
                        <a:buFont typeface="Wingdings" pitchFamily="2" charset="2"/>
                        <a:buChar char="ü"/>
                      </a:pPr>
                      <a:r>
                        <a:rPr lang="en-IN" b="0" dirty="0">
                          <a:effectLst/>
                        </a:rPr>
                        <a:t>Monolithic kernel is used.</a:t>
                      </a:r>
                    </a:p>
                  </a:txBody>
                  <a:tcPr marL="133350" marR="133350" marT="66675" marB="66675" anchor="ctr"/>
                </a:tc>
                <a:tc>
                  <a:txBody>
                    <a:bodyPr/>
                    <a:lstStyle/>
                    <a:p>
                      <a:pPr marL="285750" indent="-285750" algn="just" fontAlgn="base">
                        <a:buFont typeface="Wingdings" pitchFamily="2" charset="2"/>
                        <a:buChar char="ü"/>
                      </a:pPr>
                      <a:r>
                        <a:rPr lang="en-IN" b="0" dirty="0">
                          <a:effectLst/>
                        </a:rPr>
                        <a:t>Micro kernel is used.</a:t>
                      </a:r>
                    </a:p>
                  </a:txBody>
                  <a:tcPr marL="133350" marR="133350" marT="66675" marB="66675" anchor="ctr"/>
                </a:tc>
                <a:extLst>
                  <a:ext uri="{0D108BD9-81ED-4DB2-BD59-A6C34878D82A}">
                    <a16:rowId xmlns="" xmlns:a16="http://schemas.microsoft.com/office/drawing/2014/main" val="470476070"/>
                  </a:ext>
                </a:extLst>
              </a:tr>
            </a:tbl>
          </a:graphicData>
        </a:graphic>
      </p:graphicFrame>
      <p:graphicFrame>
        <p:nvGraphicFramePr>
          <p:cNvPr id="8" name="Content Placeholder 3">
            <a:extLst>
              <a:ext uri="{FF2B5EF4-FFF2-40B4-BE49-F238E27FC236}">
                <a16:creationId xmlns="" xmlns:a16="http://schemas.microsoft.com/office/drawing/2014/main" id="{FF509404-9CD1-9E44-A321-25BB2FAB3DC2}"/>
              </a:ext>
            </a:extLst>
          </p:cNvPr>
          <p:cNvGraphicFramePr>
            <a:graphicFrameLocks/>
          </p:cNvGraphicFramePr>
          <p:nvPr>
            <p:extLst>
              <p:ext uri="{D42A27DB-BD31-4B8C-83A1-F6EECF244321}">
                <p14:modId xmlns="" xmlns:p14="http://schemas.microsoft.com/office/powerpoint/2010/main" val="256154544"/>
              </p:ext>
            </p:extLst>
          </p:nvPr>
        </p:nvGraphicFramePr>
        <p:xfrm>
          <a:off x="190500" y="3996703"/>
          <a:ext cx="8748000" cy="540000"/>
        </p:xfrm>
        <a:graphic>
          <a:graphicData uri="http://schemas.openxmlformats.org/drawingml/2006/table">
            <a:tbl>
              <a:tblPr firstRow="1" bandRow="1">
                <a:tableStyleId>{BDBED569-4797-4DF1-A0F4-6AAB3CD982D8}</a:tableStyleId>
              </a:tblPr>
              <a:tblGrid>
                <a:gridCol w="4374000">
                  <a:extLst>
                    <a:ext uri="{9D8B030D-6E8A-4147-A177-3AD203B41FA5}">
                      <a16:colId xmlns="" xmlns:a16="http://schemas.microsoft.com/office/drawing/2014/main" val="3143772542"/>
                    </a:ext>
                  </a:extLst>
                </a:gridCol>
                <a:gridCol w="4374000">
                  <a:extLst>
                    <a:ext uri="{9D8B030D-6E8A-4147-A177-3AD203B41FA5}">
                      <a16:colId xmlns="" xmlns:a16="http://schemas.microsoft.com/office/drawing/2014/main" val="1784104221"/>
                    </a:ext>
                  </a:extLst>
                </a:gridCol>
              </a:tblGrid>
              <a:tr h="540000">
                <a:tc>
                  <a:txBody>
                    <a:bodyPr/>
                    <a:lstStyle/>
                    <a:p>
                      <a:pPr marL="285750" indent="-285750" algn="just" fontAlgn="base">
                        <a:buFont typeface="Wingdings" pitchFamily="2" charset="2"/>
                        <a:buChar char="ü"/>
                      </a:pPr>
                      <a:r>
                        <a:rPr lang="en-IN" b="0" dirty="0">
                          <a:effectLst/>
                        </a:rPr>
                        <a:t>Linux is </a:t>
                      </a:r>
                      <a:r>
                        <a:rPr lang="en-IN" sz="1800" b="0" i="0" u="none" strike="noStrike" kern="1200" dirty="0">
                          <a:solidFill>
                            <a:schemeClr val="tx1"/>
                          </a:solidFill>
                          <a:effectLst/>
                          <a:latin typeface="+mn-lt"/>
                          <a:ea typeface="+mn-ea"/>
                          <a:cs typeface="+mn-cs"/>
                        </a:rPr>
                        <a:t>customizable.</a:t>
                      </a:r>
                      <a:endParaRPr lang="en-IN" b="0" dirty="0">
                        <a:effectLst/>
                      </a:endParaRPr>
                    </a:p>
                  </a:txBody>
                  <a:tcPr marL="133350" marR="133350" marT="66675" marB="66675" anchor="ctr"/>
                </a:tc>
                <a:tc>
                  <a:txBody>
                    <a:bodyPr/>
                    <a:lstStyle/>
                    <a:p>
                      <a:pPr marL="285750" indent="-285750" algn="just" fontAlgn="base">
                        <a:buFont typeface="Wingdings" pitchFamily="2" charset="2"/>
                        <a:buChar char="ü"/>
                      </a:pPr>
                      <a:r>
                        <a:rPr lang="en-IN" b="0" dirty="0">
                          <a:effectLst/>
                        </a:rPr>
                        <a:t>Windows are not </a:t>
                      </a:r>
                      <a:r>
                        <a:rPr lang="en-IN" sz="1800" b="0" i="0" u="none" strike="noStrike" kern="1200" dirty="0">
                          <a:solidFill>
                            <a:schemeClr val="tx1"/>
                          </a:solidFill>
                          <a:effectLst/>
                          <a:latin typeface="+mn-lt"/>
                          <a:ea typeface="+mn-ea"/>
                          <a:cs typeface="+mn-cs"/>
                        </a:rPr>
                        <a:t>customizable.</a:t>
                      </a:r>
                      <a:endParaRPr lang="en-IN" b="0" dirty="0">
                        <a:effectLst/>
                      </a:endParaRPr>
                    </a:p>
                  </a:txBody>
                  <a:tcPr marL="133350" marR="133350" marT="66675" marB="66675" anchor="ctr"/>
                </a:tc>
                <a:extLst>
                  <a:ext uri="{0D108BD9-81ED-4DB2-BD59-A6C34878D82A}">
                    <a16:rowId xmlns="" xmlns:a16="http://schemas.microsoft.com/office/drawing/2014/main" val="470476070"/>
                  </a:ext>
                </a:extLst>
              </a:tr>
            </a:tbl>
          </a:graphicData>
        </a:graphic>
      </p:graphicFrame>
      <p:graphicFrame>
        <p:nvGraphicFramePr>
          <p:cNvPr id="9" name="Content Placeholder 3">
            <a:extLst>
              <a:ext uri="{FF2B5EF4-FFF2-40B4-BE49-F238E27FC236}">
                <a16:creationId xmlns="" xmlns:a16="http://schemas.microsoft.com/office/drawing/2014/main" id="{DD62F6F2-5C14-C141-B9C9-D5D395E1D03A}"/>
              </a:ext>
            </a:extLst>
          </p:cNvPr>
          <p:cNvGraphicFramePr>
            <a:graphicFrameLocks/>
          </p:cNvGraphicFramePr>
          <p:nvPr>
            <p:extLst>
              <p:ext uri="{D42A27DB-BD31-4B8C-83A1-F6EECF244321}">
                <p14:modId xmlns="" xmlns:p14="http://schemas.microsoft.com/office/powerpoint/2010/main" val="4039672379"/>
              </p:ext>
            </p:extLst>
          </p:nvPr>
        </p:nvGraphicFramePr>
        <p:xfrm>
          <a:off x="190500" y="4533655"/>
          <a:ext cx="8748000" cy="684000"/>
        </p:xfrm>
        <a:graphic>
          <a:graphicData uri="http://schemas.openxmlformats.org/drawingml/2006/table">
            <a:tbl>
              <a:tblPr firstRow="1" bandRow="1">
                <a:tableStyleId>{BDBED569-4797-4DF1-A0F4-6AAB3CD982D8}</a:tableStyleId>
              </a:tblPr>
              <a:tblGrid>
                <a:gridCol w="4374000">
                  <a:extLst>
                    <a:ext uri="{9D8B030D-6E8A-4147-A177-3AD203B41FA5}">
                      <a16:colId xmlns="" xmlns:a16="http://schemas.microsoft.com/office/drawing/2014/main" val="3143772542"/>
                    </a:ext>
                  </a:extLst>
                </a:gridCol>
                <a:gridCol w="4374000">
                  <a:extLst>
                    <a:ext uri="{9D8B030D-6E8A-4147-A177-3AD203B41FA5}">
                      <a16:colId xmlns="" xmlns:a16="http://schemas.microsoft.com/office/drawing/2014/main" val="1784104221"/>
                    </a:ext>
                  </a:extLst>
                </a:gridCol>
              </a:tblGrid>
              <a:tr h="684000">
                <a:tc>
                  <a:txBody>
                    <a:bodyPr/>
                    <a:lstStyle/>
                    <a:p>
                      <a:pPr marL="285750" indent="-285750" algn="just" fontAlgn="base">
                        <a:buFont typeface="Wingdings" pitchFamily="2" charset="2"/>
                        <a:buChar char="ü"/>
                      </a:pPr>
                      <a:r>
                        <a:rPr lang="en-IN" b="0" dirty="0">
                          <a:effectLst/>
                        </a:rPr>
                        <a:t>There is forward slash is used for separating the directories.</a:t>
                      </a:r>
                    </a:p>
                  </a:txBody>
                  <a:tcPr marL="133350" marR="133350" marT="66675" marB="66675" anchor="ctr"/>
                </a:tc>
                <a:tc>
                  <a:txBody>
                    <a:bodyPr/>
                    <a:lstStyle/>
                    <a:p>
                      <a:pPr marL="285750" indent="-285750" algn="just" fontAlgn="base">
                        <a:buFont typeface="Wingdings" pitchFamily="2" charset="2"/>
                        <a:buChar char="ü"/>
                      </a:pPr>
                      <a:r>
                        <a:rPr lang="en-IN" b="0" dirty="0">
                          <a:effectLst/>
                        </a:rPr>
                        <a:t>There is back slash is used for separating the directories.</a:t>
                      </a:r>
                    </a:p>
                  </a:txBody>
                  <a:tcPr marL="133350" marR="133350" marT="66675" marB="66675" anchor="ctr"/>
                </a:tc>
                <a:extLst>
                  <a:ext uri="{0D108BD9-81ED-4DB2-BD59-A6C34878D82A}">
                    <a16:rowId xmlns="" xmlns:a16="http://schemas.microsoft.com/office/drawing/2014/main" val="470476070"/>
                  </a:ext>
                </a:extLst>
              </a:tr>
            </a:tbl>
          </a:graphicData>
        </a:graphic>
      </p:graphicFrame>
      <p:graphicFrame>
        <p:nvGraphicFramePr>
          <p:cNvPr id="12" name="Content Placeholder 3">
            <a:extLst>
              <a:ext uri="{FF2B5EF4-FFF2-40B4-BE49-F238E27FC236}">
                <a16:creationId xmlns="" xmlns:a16="http://schemas.microsoft.com/office/drawing/2014/main" id="{22A9E136-E726-8741-9B7F-4416E575E7A0}"/>
              </a:ext>
            </a:extLst>
          </p:cNvPr>
          <p:cNvGraphicFramePr>
            <a:graphicFrameLocks/>
          </p:cNvGraphicFramePr>
          <p:nvPr>
            <p:extLst>
              <p:ext uri="{D42A27DB-BD31-4B8C-83A1-F6EECF244321}">
                <p14:modId xmlns="" xmlns:p14="http://schemas.microsoft.com/office/powerpoint/2010/main" val="1793064901"/>
              </p:ext>
            </p:extLst>
          </p:nvPr>
        </p:nvGraphicFramePr>
        <p:xfrm>
          <a:off x="190500" y="5214607"/>
          <a:ext cx="8748000" cy="684000"/>
        </p:xfrm>
        <a:graphic>
          <a:graphicData uri="http://schemas.openxmlformats.org/drawingml/2006/table">
            <a:tbl>
              <a:tblPr firstRow="1" bandRow="1">
                <a:tableStyleId>{BDBED569-4797-4DF1-A0F4-6AAB3CD982D8}</a:tableStyleId>
              </a:tblPr>
              <a:tblGrid>
                <a:gridCol w="4374000">
                  <a:extLst>
                    <a:ext uri="{9D8B030D-6E8A-4147-A177-3AD203B41FA5}">
                      <a16:colId xmlns="" xmlns:a16="http://schemas.microsoft.com/office/drawing/2014/main" val="3143772542"/>
                    </a:ext>
                  </a:extLst>
                </a:gridCol>
                <a:gridCol w="4374000">
                  <a:extLst>
                    <a:ext uri="{9D8B030D-6E8A-4147-A177-3AD203B41FA5}">
                      <a16:colId xmlns="" xmlns:a16="http://schemas.microsoft.com/office/drawing/2014/main" val="1784104221"/>
                    </a:ext>
                  </a:extLst>
                </a:gridCol>
              </a:tblGrid>
              <a:tr h="684000">
                <a:tc>
                  <a:txBody>
                    <a:bodyPr/>
                    <a:lstStyle/>
                    <a:p>
                      <a:pPr marL="285750" indent="-285750" algn="just" fontAlgn="base">
                        <a:buFont typeface="Wingdings" pitchFamily="2" charset="2"/>
                        <a:buChar char="ü"/>
                      </a:pPr>
                      <a:r>
                        <a:rPr lang="en-IN" sz="1800" b="0" i="0" u="none" strike="noStrike" kern="1200" dirty="0">
                          <a:solidFill>
                            <a:schemeClr val="tx1"/>
                          </a:solidFill>
                          <a:effectLst/>
                          <a:latin typeface="+mn-lt"/>
                          <a:ea typeface="+mn-ea"/>
                          <a:cs typeface="+mn-cs"/>
                        </a:rPr>
                        <a:t>Booting possible in either primary or logical partition.</a:t>
                      </a:r>
                      <a:endParaRPr lang="en-IN" b="0" dirty="0">
                        <a:effectLst/>
                      </a:endParaRPr>
                    </a:p>
                  </a:txBody>
                  <a:tcPr marL="133350" marR="133350" marT="66675" marB="66675" anchor="ctr"/>
                </a:tc>
                <a:tc>
                  <a:txBody>
                    <a:bodyPr/>
                    <a:lstStyle/>
                    <a:p>
                      <a:pPr marL="285750" indent="-285750" algn="just" fontAlgn="base">
                        <a:buFont typeface="Wingdings" pitchFamily="2" charset="2"/>
                        <a:buChar char="ü"/>
                      </a:pPr>
                      <a:r>
                        <a:rPr lang="en-IN" b="0" dirty="0">
                          <a:effectLst/>
                        </a:rPr>
                        <a:t>Booting possible in </a:t>
                      </a:r>
                      <a:r>
                        <a:rPr lang="en-IN" sz="1800" b="0" i="0" u="none" strike="noStrike" kern="1200" dirty="0">
                          <a:solidFill>
                            <a:schemeClr val="tx1"/>
                          </a:solidFill>
                          <a:effectLst/>
                          <a:latin typeface="+mn-lt"/>
                          <a:ea typeface="+mn-ea"/>
                          <a:cs typeface="+mn-cs"/>
                        </a:rPr>
                        <a:t>Only primary partition.</a:t>
                      </a:r>
                      <a:endParaRPr lang="en-IN" b="0" dirty="0">
                        <a:effectLst/>
                      </a:endParaRPr>
                    </a:p>
                  </a:txBody>
                  <a:tcPr marL="133350" marR="133350" marT="66675" marB="66675" anchor="ctr"/>
                </a:tc>
                <a:extLst>
                  <a:ext uri="{0D108BD9-81ED-4DB2-BD59-A6C34878D82A}">
                    <a16:rowId xmlns="" xmlns:a16="http://schemas.microsoft.com/office/drawing/2014/main" val="470476070"/>
                  </a:ext>
                </a:extLst>
              </a:tr>
            </a:tbl>
          </a:graphicData>
        </a:graphic>
      </p:graphicFrame>
      <p:graphicFrame>
        <p:nvGraphicFramePr>
          <p:cNvPr id="13" name="Content Placeholder 3">
            <a:extLst>
              <a:ext uri="{FF2B5EF4-FFF2-40B4-BE49-F238E27FC236}">
                <a16:creationId xmlns="" xmlns:a16="http://schemas.microsoft.com/office/drawing/2014/main" id="{D5A68584-AA74-2C41-879C-9DBC2F285BB4}"/>
              </a:ext>
            </a:extLst>
          </p:cNvPr>
          <p:cNvGraphicFramePr>
            <a:graphicFrameLocks/>
          </p:cNvGraphicFramePr>
          <p:nvPr>
            <p:extLst>
              <p:ext uri="{D42A27DB-BD31-4B8C-83A1-F6EECF244321}">
                <p14:modId xmlns="" xmlns:p14="http://schemas.microsoft.com/office/powerpoint/2010/main" val="2159010240"/>
              </p:ext>
            </p:extLst>
          </p:nvPr>
        </p:nvGraphicFramePr>
        <p:xfrm>
          <a:off x="190500" y="5895559"/>
          <a:ext cx="8748000" cy="540000"/>
        </p:xfrm>
        <a:graphic>
          <a:graphicData uri="http://schemas.openxmlformats.org/drawingml/2006/table">
            <a:tbl>
              <a:tblPr firstRow="1" bandRow="1">
                <a:tableStyleId>{BDBED569-4797-4DF1-A0F4-6AAB3CD982D8}</a:tableStyleId>
              </a:tblPr>
              <a:tblGrid>
                <a:gridCol w="4374000">
                  <a:extLst>
                    <a:ext uri="{9D8B030D-6E8A-4147-A177-3AD203B41FA5}">
                      <a16:colId xmlns="" xmlns:a16="http://schemas.microsoft.com/office/drawing/2014/main" val="3143772542"/>
                    </a:ext>
                  </a:extLst>
                </a:gridCol>
                <a:gridCol w="4374000">
                  <a:extLst>
                    <a:ext uri="{9D8B030D-6E8A-4147-A177-3AD203B41FA5}">
                      <a16:colId xmlns="" xmlns:a16="http://schemas.microsoft.com/office/drawing/2014/main" val="1784104221"/>
                    </a:ext>
                  </a:extLst>
                </a:gridCol>
              </a:tblGrid>
              <a:tr h="540000">
                <a:tc>
                  <a:txBody>
                    <a:bodyPr/>
                    <a:lstStyle/>
                    <a:p>
                      <a:pPr marL="285750" indent="-285750" algn="just" fontAlgn="base">
                        <a:buFont typeface="Wingdings" pitchFamily="2" charset="2"/>
                        <a:buChar char="ü"/>
                      </a:pPr>
                      <a:r>
                        <a:rPr lang="en-IN" b="0" dirty="0">
                          <a:effectLst/>
                        </a:rPr>
                        <a:t>File System: </a:t>
                      </a:r>
                      <a:r>
                        <a:rPr lang="en-IN" sz="1800" b="0" i="0" u="none" strike="noStrike" kern="1200" dirty="0">
                          <a:solidFill>
                            <a:schemeClr val="tx1"/>
                          </a:solidFill>
                          <a:effectLst/>
                          <a:latin typeface="+mn-lt"/>
                          <a:ea typeface="+mn-ea"/>
                          <a:cs typeface="+mn-cs"/>
                        </a:rPr>
                        <a:t>EXT2, EXT3 and EXT4</a:t>
                      </a:r>
                      <a:endParaRPr lang="en-IN" b="0" dirty="0">
                        <a:effectLst/>
                      </a:endParaRPr>
                    </a:p>
                  </a:txBody>
                  <a:tcPr marL="133350" marR="133350" marT="66675" marB="66675" anchor="ctr"/>
                </a:tc>
                <a:tc>
                  <a:txBody>
                    <a:bodyPr/>
                    <a:lstStyle/>
                    <a:p>
                      <a:pPr marL="285750" indent="-285750" algn="just" fontAlgn="base">
                        <a:buFont typeface="Wingdings" pitchFamily="2" charset="2"/>
                        <a:buChar char="ü"/>
                      </a:pPr>
                      <a:r>
                        <a:rPr lang="en-IN" b="0" dirty="0">
                          <a:effectLst/>
                        </a:rPr>
                        <a:t>File System: </a:t>
                      </a:r>
                      <a:r>
                        <a:rPr lang="en-IN" sz="1800" b="0" i="0" u="none" strike="noStrike" kern="1200" dirty="0">
                          <a:solidFill>
                            <a:schemeClr val="tx1"/>
                          </a:solidFill>
                          <a:effectLst/>
                          <a:latin typeface="+mn-lt"/>
                          <a:ea typeface="+mn-ea"/>
                          <a:cs typeface="+mn-cs"/>
                        </a:rPr>
                        <a:t>FAT, FAT32 and NTFS</a:t>
                      </a:r>
                      <a:endParaRPr lang="en-IN" b="0" dirty="0">
                        <a:effectLst/>
                      </a:endParaRPr>
                    </a:p>
                  </a:txBody>
                  <a:tcPr marL="133350" marR="133350" marT="66675" marB="66675" anchor="ctr"/>
                </a:tc>
                <a:extLst>
                  <a:ext uri="{0D108BD9-81ED-4DB2-BD59-A6C34878D82A}">
                    <a16:rowId xmlns="" xmlns:a16="http://schemas.microsoft.com/office/drawing/2014/main" val="470476070"/>
                  </a:ext>
                </a:extLst>
              </a:tr>
            </a:tbl>
          </a:graphicData>
        </a:graphic>
      </p:graphicFrame>
      <p:graphicFrame>
        <p:nvGraphicFramePr>
          <p:cNvPr id="11" name="Content Placeholder 3">
            <a:extLst>
              <a:ext uri="{FF2B5EF4-FFF2-40B4-BE49-F238E27FC236}">
                <a16:creationId xmlns="" xmlns:a16="http://schemas.microsoft.com/office/drawing/2014/main" id="{EC6518DC-4D61-6142-99CE-8216C27E38D4}"/>
              </a:ext>
            </a:extLst>
          </p:cNvPr>
          <p:cNvGraphicFramePr>
            <a:graphicFrameLocks/>
          </p:cNvGraphicFramePr>
          <p:nvPr>
            <p:extLst>
              <p:ext uri="{D42A27DB-BD31-4B8C-83A1-F6EECF244321}">
                <p14:modId xmlns="" xmlns:p14="http://schemas.microsoft.com/office/powerpoint/2010/main" val="3665699047"/>
              </p:ext>
            </p:extLst>
          </p:nvPr>
        </p:nvGraphicFramePr>
        <p:xfrm>
          <a:off x="189537" y="1025953"/>
          <a:ext cx="8748000" cy="684000"/>
        </p:xfrm>
        <a:graphic>
          <a:graphicData uri="http://schemas.openxmlformats.org/drawingml/2006/table">
            <a:tbl>
              <a:tblPr firstRow="1" bandRow="1">
                <a:tableStyleId>{B301B821-A1FF-4177-AEE7-76D212191A09}</a:tableStyleId>
              </a:tblPr>
              <a:tblGrid>
                <a:gridCol w="4374000">
                  <a:extLst>
                    <a:ext uri="{9D8B030D-6E8A-4147-A177-3AD203B41FA5}">
                      <a16:colId xmlns="" xmlns:a16="http://schemas.microsoft.com/office/drawing/2014/main" val="3143772542"/>
                    </a:ext>
                  </a:extLst>
                </a:gridCol>
                <a:gridCol w="4374000">
                  <a:extLst>
                    <a:ext uri="{9D8B030D-6E8A-4147-A177-3AD203B41FA5}">
                      <a16:colId xmlns="" xmlns:a16="http://schemas.microsoft.com/office/drawing/2014/main" val="1784104221"/>
                    </a:ext>
                  </a:extLst>
                </a:gridCol>
              </a:tblGrid>
              <a:tr h="684000">
                <a:tc>
                  <a:txBody>
                    <a:bodyPr/>
                    <a:lstStyle/>
                    <a:p>
                      <a:pPr marL="0" indent="0" algn="ctr" fontAlgn="base">
                        <a:buFont typeface="Wingdings" pitchFamily="2" charset="2"/>
                        <a:buNone/>
                      </a:pPr>
                      <a:r>
                        <a:rPr lang="en-IN" sz="3600" b="0" dirty="0">
                          <a:solidFill>
                            <a:schemeClr val="tx1"/>
                          </a:solidFill>
                          <a:effectLst/>
                        </a:rPr>
                        <a:t>Linux</a:t>
                      </a:r>
                    </a:p>
                  </a:txBody>
                  <a:tcPr marL="133350" marR="133350" marT="66675" marB="66675" anchor="ctr"/>
                </a:tc>
                <a:tc>
                  <a:txBody>
                    <a:bodyPr/>
                    <a:lstStyle/>
                    <a:p>
                      <a:pPr marL="0" indent="0" algn="ctr" fontAlgn="base">
                        <a:buFont typeface="Wingdings" pitchFamily="2" charset="2"/>
                        <a:buNone/>
                      </a:pPr>
                      <a:r>
                        <a:rPr lang="en-IN" sz="3600" b="0" dirty="0">
                          <a:solidFill>
                            <a:schemeClr val="tx1"/>
                          </a:solidFill>
                          <a:effectLst/>
                        </a:rPr>
                        <a:t>Windows</a:t>
                      </a:r>
                    </a:p>
                  </a:txBody>
                  <a:tcPr marL="133350" marR="133350" marT="66675" marB="66675" anchor="ctr"/>
                </a:tc>
                <a:extLst>
                  <a:ext uri="{0D108BD9-81ED-4DB2-BD59-A6C34878D82A}">
                    <a16:rowId xmlns="" xmlns:a16="http://schemas.microsoft.com/office/drawing/2014/main" val="470476070"/>
                  </a:ext>
                </a:extLst>
              </a:tr>
            </a:tbl>
          </a:graphicData>
        </a:graphic>
      </p:graphicFrame>
    </p:spTree>
    <p:extLst>
      <p:ext uri="{BB962C8B-B14F-4D97-AF65-F5344CB8AC3E}">
        <p14:creationId xmlns="" xmlns:p14="http://schemas.microsoft.com/office/powerpoint/2010/main" val="1235089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Image result for thank you"/>
          <p:cNvPicPr>
            <a:picLocks noChangeAspect="1" noChangeArrowheads="1"/>
          </p:cNvPicPr>
          <p:nvPr/>
        </p:nvPicPr>
        <p:blipFill rotWithShape="1">
          <a:blip r:embed="rId2" cstate="print">
            <a:extLst>
              <a:ext uri="{28A0092B-C50C-407E-A947-70E740481C1C}">
                <a14:useLocalDpi xmlns="" xmlns:a14="http://schemas.microsoft.com/office/drawing/2010/main"/>
              </a:ext>
            </a:extLst>
          </a:blip>
          <a:srcRect/>
          <a:stretch/>
        </p:blipFill>
        <p:spPr bwMode="auto">
          <a:xfrm>
            <a:off x="278485" y="1333500"/>
            <a:ext cx="8587035" cy="419100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3920107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7E610D3-AD88-E944-A369-F7EAAF3DA6E2}"/>
              </a:ext>
            </a:extLst>
          </p:cNvPr>
          <p:cNvSpPr>
            <a:spLocks noGrp="1"/>
          </p:cNvSpPr>
          <p:nvPr>
            <p:ph type="title"/>
          </p:nvPr>
        </p:nvSpPr>
        <p:spPr/>
        <p:txBody>
          <a:bodyPr>
            <a:noAutofit/>
          </a:bodyPr>
          <a:lstStyle/>
          <a:p>
            <a:r>
              <a:rPr lang="en-IN" sz="3400" dirty="0">
                <a:solidFill>
                  <a:prstClr val="black"/>
                </a:solidFill>
              </a:rPr>
              <a:t>Tasks of Operating System</a:t>
            </a:r>
            <a:endParaRPr lang="en-US" sz="3400" dirty="0"/>
          </a:p>
        </p:txBody>
      </p:sp>
      <p:pic>
        <p:nvPicPr>
          <p:cNvPr id="4" name="Picture 3">
            <a:extLst>
              <a:ext uri="{FF2B5EF4-FFF2-40B4-BE49-F238E27FC236}">
                <a16:creationId xmlns="" xmlns:a16="http://schemas.microsoft.com/office/drawing/2014/main" id="{CAF2BEC0-443A-B240-B1D9-A07450E1C8B0}"/>
              </a:ext>
            </a:extLst>
          </p:cNvPr>
          <p:cNvPicPr>
            <a:picLocks noChangeAspect="1"/>
          </p:cNvPicPr>
          <p:nvPr/>
        </p:nvPicPr>
        <p:blipFill>
          <a:blip r:embed="rId2" cstate="print">
            <a:extLst>
              <a:ext uri="{28A0092B-C50C-407E-A947-70E740481C1C}">
                <a14:useLocalDpi xmlns="" xmlns:a14="http://schemas.microsoft.com/office/drawing/2010/main"/>
              </a:ext>
            </a:extLst>
          </a:blip>
          <a:stretch>
            <a:fillRect/>
          </a:stretch>
        </p:blipFill>
        <p:spPr>
          <a:xfrm>
            <a:off x="0" y="2420521"/>
            <a:ext cx="2983832" cy="2037398"/>
          </a:xfrm>
          <a:prstGeom prst="rect">
            <a:avLst/>
          </a:prstGeom>
        </p:spPr>
      </p:pic>
      <p:pic>
        <p:nvPicPr>
          <p:cNvPr id="5" name="Content Placeholder 4">
            <a:extLst>
              <a:ext uri="{FF2B5EF4-FFF2-40B4-BE49-F238E27FC236}">
                <a16:creationId xmlns="" xmlns:a16="http://schemas.microsoft.com/office/drawing/2014/main" id="{C79D4D72-0071-8343-9266-7BC0C6A54368}"/>
              </a:ext>
            </a:extLst>
          </p:cNvPr>
          <p:cNvPicPr>
            <a:picLocks noGrp="1" noChangeAspect="1"/>
          </p:cNvPicPr>
          <p:nvPr>
            <p:ph idx="1"/>
          </p:nvPr>
        </p:nvPicPr>
        <p:blipFill>
          <a:blip r:embed="rId3" cstate="print">
            <a:extLst>
              <a:ext uri="{28A0092B-C50C-407E-A947-70E740481C1C}">
                <a14:useLocalDpi xmlns="" xmlns:a14="http://schemas.microsoft.com/office/drawing/2010/main"/>
              </a:ext>
            </a:extLst>
          </a:blip>
          <a:stretch>
            <a:fillRect/>
          </a:stretch>
        </p:blipFill>
        <p:spPr>
          <a:xfrm>
            <a:off x="980660" y="2588962"/>
            <a:ext cx="1013365" cy="1013365"/>
          </a:xfrm>
          <a:prstGeom prst="rect">
            <a:avLst/>
          </a:prstGeom>
        </p:spPr>
      </p:pic>
      <p:graphicFrame>
        <p:nvGraphicFramePr>
          <p:cNvPr id="6" name="Diagram 5">
            <a:extLst>
              <a:ext uri="{FF2B5EF4-FFF2-40B4-BE49-F238E27FC236}">
                <a16:creationId xmlns="" xmlns:a16="http://schemas.microsoft.com/office/drawing/2014/main" id="{977EBCA8-113D-7A4E-8B16-ED51616E413A}"/>
              </a:ext>
            </a:extLst>
          </p:cNvPr>
          <p:cNvGraphicFramePr/>
          <p:nvPr>
            <p:extLst>
              <p:ext uri="{D42A27DB-BD31-4B8C-83A1-F6EECF244321}">
                <p14:modId xmlns="" xmlns:p14="http://schemas.microsoft.com/office/powerpoint/2010/main" val="778664209"/>
              </p:ext>
            </p:extLst>
          </p:nvPr>
        </p:nvGraphicFramePr>
        <p:xfrm>
          <a:off x="1994026" y="830847"/>
          <a:ext cx="6959474" cy="565350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 xmlns:p14="http://schemas.microsoft.com/office/powerpoint/2010/main" val="1100711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graphicEl>
                                              <a:dgm id="{4322484E-32EC-004E-8BEF-E6FB219A06DF}"/>
                                            </p:graphicEl>
                                          </p:spTgt>
                                        </p:tgtEl>
                                        <p:attrNameLst>
                                          <p:attrName>style.visibility</p:attrName>
                                        </p:attrNameLst>
                                      </p:cBhvr>
                                      <p:to>
                                        <p:strVal val="visible"/>
                                      </p:to>
                                    </p:set>
                                    <p:animEffect transition="in" filter="fade">
                                      <p:cBhvr>
                                        <p:cTn id="13" dur="5000"/>
                                        <p:tgtEl>
                                          <p:spTgt spid="6">
                                            <p:graphicEl>
                                              <a:dgm id="{4322484E-32EC-004E-8BEF-E6FB219A06DF}"/>
                                            </p:graphicEl>
                                          </p:spTgt>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6">
                                            <p:graphicEl>
                                              <a:dgm id="{ECF204C7-326B-DF44-99E8-0D58F17E73FF}"/>
                                            </p:graphicEl>
                                          </p:spTgt>
                                        </p:tgtEl>
                                        <p:attrNameLst>
                                          <p:attrName>style.visibility</p:attrName>
                                        </p:attrNameLst>
                                      </p:cBhvr>
                                      <p:to>
                                        <p:strVal val="visible"/>
                                      </p:to>
                                    </p:set>
                                    <p:anim calcmode="lin" valueType="num">
                                      <p:cBhvr>
                                        <p:cTn id="16" dur="500" fill="hold"/>
                                        <p:tgtEl>
                                          <p:spTgt spid="6">
                                            <p:graphicEl>
                                              <a:dgm id="{ECF204C7-326B-DF44-99E8-0D58F17E73FF}"/>
                                            </p:graphicEl>
                                          </p:spTgt>
                                        </p:tgtEl>
                                        <p:attrNameLst>
                                          <p:attrName>ppt_w</p:attrName>
                                        </p:attrNameLst>
                                      </p:cBhvr>
                                      <p:tavLst>
                                        <p:tav tm="0">
                                          <p:val>
                                            <p:fltVal val="0"/>
                                          </p:val>
                                        </p:tav>
                                        <p:tav tm="100000">
                                          <p:val>
                                            <p:strVal val="#ppt_w"/>
                                          </p:val>
                                        </p:tav>
                                      </p:tavLst>
                                    </p:anim>
                                    <p:anim calcmode="lin" valueType="num">
                                      <p:cBhvr>
                                        <p:cTn id="17" dur="500" fill="hold"/>
                                        <p:tgtEl>
                                          <p:spTgt spid="6">
                                            <p:graphicEl>
                                              <a:dgm id="{ECF204C7-326B-DF44-99E8-0D58F17E73FF}"/>
                                            </p:graphicEl>
                                          </p:spTgt>
                                        </p:tgtEl>
                                        <p:attrNameLst>
                                          <p:attrName>ppt_h</p:attrName>
                                        </p:attrNameLst>
                                      </p:cBhvr>
                                      <p:tavLst>
                                        <p:tav tm="0">
                                          <p:val>
                                            <p:fltVal val="0"/>
                                          </p:val>
                                        </p:tav>
                                        <p:tav tm="100000">
                                          <p:val>
                                            <p:strVal val="#ppt_h"/>
                                          </p:val>
                                        </p:tav>
                                      </p:tavLst>
                                    </p:anim>
                                    <p:animEffect transition="in" filter="fade">
                                      <p:cBhvr>
                                        <p:cTn id="18" dur="500"/>
                                        <p:tgtEl>
                                          <p:spTgt spid="6">
                                            <p:graphicEl>
                                              <a:dgm id="{ECF204C7-326B-DF44-99E8-0D58F17E73FF}"/>
                                            </p:graphic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graphicEl>
                                              <a:dgm id="{3C423C42-E1C9-4446-ACCB-CF4C19FF7A39}"/>
                                            </p:graphicEl>
                                          </p:spTgt>
                                        </p:tgtEl>
                                        <p:attrNameLst>
                                          <p:attrName>style.visibility</p:attrName>
                                        </p:attrNameLst>
                                      </p:cBhvr>
                                      <p:to>
                                        <p:strVal val="visible"/>
                                      </p:to>
                                    </p:set>
                                    <p:animEffect transition="in" filter="fade">
                                      <p:cBhvr>
                                        <p:cTn id="21" dur="1000"/>
                                        <p:tgtEl>
                                          <p:spTgt spid="6">
                                            <p:graphicEl>
                                              <a:dgm id="{3C423C42-E1C9-4446-ACCB-CF4C19FF7A39}"/>
                                            </p:graphic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6">
                                            <p:graphicEl>
                                              <a:dgm id="{C310ED4A-6776-D74F-8967-AB228CE8B41B}"/>
                                            </p:graphicEl>
                                          </p:spTgt>
                                        </p:tgtEl>
                                        <p:attrNameLst>
                                          <p:attrName>style.visibility</p:attrName>
                                        </p:attrNameLst>
                                      </p:cBhvr>
                                      <p:to>
                                        <p:strVal val="visible"/>
                                      </p:to>
                                    </p:set>
                                    <p:anim calcmode="lin" valueType="num">
                                      <p:cBhvr>
                                        <p:cTn id="26" dur="500" fill="hold"/>
                                        <p:tgtEl>
                                          <p:spTgt spid="6">
                                            <p:graphicEl>
                                              <a:dgm id="{C310ED4A-6776-D74F-8967-AB228CE8B41B}"/>
                                            </p:graphicEl>
                                          </p:spTgt>
                                        </p:tgtEl>
                                        <p:attrNameLst>
                                          <p:attrName>ppt_w</p:attrName>
                                        </p:attrNameLst>
                                      </p:cBhvr>
                                      <p:tavLst>
                                        <p:tav tm="0">
                                          <p:val>
                                            <p:fltVal val="0"/>
                                          </p:val>
                                        </p:tav>
                                        <p:tav tm="100000">
                                          <p:val>
                                            <p:strVal val="#ppt_w"/>
                                          </p:val>
                                        </p:tav>
                                      </p:tavLst>
                                    </p:anim>
                                    <p:anim calcmode="lin" valueType="num">
                                      <p:cBhvr>
                                        <p:cTn id="27" dur="500" fill="hold"/>
                                        <p:tgtEl>
                                          <p:spTgt spid="6">
                                            <p:graphicEl>
                                              <a:dgm id="{C310ED4A-6776-D74F-8967-AB228CE8B41B}"/>
                                            </p:graphicEl>
                                          </p:spTgt>
                                        </p:tgtEl>
                                        <p:attrNameLst>
                                          <p:attrName>ppt_h</p:attrName>
                                        </p:attrNameLst>
                                      </p:cBhvr>
                                      <p:tavLst>
                                        <p:tav tm="0">
                                          <p:val>
                                            <p:fltVal val="0"/>
                                          </p:val>
                                        </p:tav>
                                        <p:tav tm="100000">
                                          <p:val>
                                            <p:strVal val="#ppt_h"/>
                                          </p:val>
                                        </p:tav>
                                      </p:tavLst>
                                    </p:anim>
                                    <p:animEffect transition="in" filter="fade">
                                      <p:cBhvr>
                                        <p:cTn id="28" dur="500"/>
                                        <p:tgtEl>
                                          <p:spTgt spid="6">
                                            <p:graphicEl>
                                              <a:dgm id="{C310ED4A-6776-D74F-8967-AB228CE8B41B}"/>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graphicEl>
                                              <a:dgm id="{BDC4A5B0-23E3-4046-B67F-02F3C440FC9E}"/>
                                            </p:graphicEl>
                                          </p:spTgt>
                                        </p:tgtEl>
                                        <p:attrNameLst>
                                          <p:attrName>style.visibility</p:attrName>
                                        </p:attrNameLst>
                                      </p:cBhvr>
                                      <p:to>
                                        <p:strVal val="visible"/>
                                      </p:to>
                                    </p:set>
                                    <p:animEffect transition="in" filter="fade">
                                      <p:cBhvr>
                                        <p:cTn id="31" dur="1000"/>
                                        <p:tgtEl>
                                          <p:spTgt spid="6">
                                            <p:graphicEl>
                                              <a:dgm id="{BDC4A5B0-23E3-4046-B67F-02F3C440FC9E}"/>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6">
                                            <p:graphicEl>
                                              <a:dgm id="{15633B17-DB5A-4D47-8F95-2FE9905418A6}"/>
                                            </p:graphicEl>
                                          </p:spTgt>
                                        </p:tgtEl>
                                        <p:attrNameLst>
                                          <p:attrName>style.visibility</p:attrName>
                                        </p:attrNameLst>
                                      </p:cBhvr>
                                      <p:to>
                                        <p:strVal val="visible"/>
                                      </p:to>
                                    </p:set>
                                    <p:anim calcmode="lin" valueType="num">
                                      <p:cBhvr>
                                        <p:cTn id="36" dur="500" fill="hold"/>
                                        <p:tgtEl>
                                          <p:spTgt spid="6">
                                            <p:graphicEl>
                                              <a:dgm id="{15633B17-DB5A-4D47-8F95-2FE9905418A6}"/>
                                            </p:graphicEl>
                                          </p:spTgt>
                                        </p:tgtEl>
                                        <p:attrNameLst>
                                          <p:attrName>ppt_w</p:attrName>
                                        </p:attrNameLst>
                                      </p:cBhvr>
                                      <p:tavLst>
                                        <p:tav tm="0">
                                          <p:val>
                                            <p:fltVal val="0"/>
                                          </p:val>
                                        </p:tav>
                                        <p:tav tm="100000">
                                          <p:val>
                                            <p:strVal val="#ppt_w"/>
                                          </p:val>
                                        </p:tav>
                                      </p:tavLst>
                                    </p:anim>
                                    <p:anim calcmode="lin" valueType="num">
                                      <p:cBhvr>
                                        <p:cTn id="37" dur="500" fill="hold"/>
                                        <p:tgtEl>
                                          <p:spTgt spid="6">
                                            <p:graphicEl>
                                              <a:dgm id="{15633B17-DB5A-4D47-8F95-2FE9905418A6}"/>
                                            </p:graphicEl>
                                          </p:spTgt>
                                        </p:tgtEl>
                                        <p:attrNameLst>
                                          <p:attrName>ppt_h</p:attrName>
                                        </p:attrNameLst>
                                      </p:cBhvr>
                                      <p:tavLst>
                                        <p:tav tm="0">
                                          <p:val>
                                            <p:fltVal val="0"/>
                                          </p:val>
                                        </p:tav>
                                        <p:tav tm="100000">
                                          <p:val>
                                            <p:strVal val="#ppt_h"/>
                                          </p:val>
                                        </p:tav>
                                      </p:tavLst>
                                    </p:anim>
                                    <p:animEffect transition="in" filter="fade">
                                      <p:cBhvr>
                                        <p:cTn id="38" dur="500"/>
                                        <p:tgtEl>
                                          <p:spTgt spid="6">
                                            <p:graphicEl>
                                              <a:dgm id="{15633B17-DB5A-4D47-8F95-2FE9905418A6}"/>
                                            </p:graphic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6">
                                            <p:graphicEl>
                                              <a:dgm id="{7887A25F-24CA-3D4B-BA9C-92948E0519BC}"/>
                                            </p:graphicEl>
                                          </p:spTgt>
                                        </p:tgtEl>
                                        <p:attrNameLst>
                                          <p:attrName>style.visibility</p:attrName>
                                        </p:attrNameLst>
                                      </p:cBhvr>
                                      <p:to>
                                        <p:strVal val="visible"/>
                                      </p:to>
                                    </p:set>
                                    <p:animEffect transition="in" filter="fade">
                                      <p:cBhvr>
                                        <p:cTn id="41" dur="1000"/>
                                        <p:tgtEl>
                                          <p:spTgt spid="6">
                                            <p:graphicEl>
                                              <a:dgm id="{7887A25F-24CA-3D4B-BA9C-92948E0519BC}"/>
                                            </p:graphic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grpId="0" nodeType="clickEffect">
                                  <p:stCondLst>
                                    <p:cond delay="0"/>
                                  </p:stCondLst>
                                  <p:childTnLst>
                                    <p:set>
                                      <p:cBhvr>
                                        <p:cTn id="45" dur="1" fill="hold">
                                          <p:stCondLst>
                                            <p:cond delay="0"/>
                                          </p:stCondLst>
                                        </p:cTn>
                                        <p:tgtEl>
                                          <p:spTgt spid="6">
                                            <p:graphicEl>
                                              <a:dgm id="{8E8A3888-9859-B84F-BECB-2CA7F746AB6E}"/>
                                            </p:graphicEl>
                                          </p:spTgt>
                                        </p:tgtEl>
                                        <p:attrNameLst>
                                          <p:attrName>style.visibility</p:attrName>
                                        </p:attrNameLst>
                                      </p:cBhvr>
                                      <p:to>
                                        <p:strVal val="visible"/>
                                      </p:to>
                                    </p:set>
                                    <p:anim calcmode="lin" valueType="num">
                                      <p:cBhvr>
                                        <p:cTn id="46" dur="500" fill="hold"/>
                                        <p:tgtEl>
                                          <p:spTgt spid="6">
                                            <p:graphicEl>
                                              <a:dgm id="{8E8A3888-9859-B84F-BECB-2CA7F746AB6E}"/>
                                            </p:graphicEl>
                                          </p:spTgt>
                                        </p:tgtEl>
                                        <p:attrNameLst>
                                          <p:attrName>ppt_w</p:attrName>
                                        </p:attrNameLst>
                                      </p:cBhvr>
                                      <p:tavLst>
                                        <p:tav tm="0">
                                          <p:val>
                                            <p:fltVal val="0"/>
                                          </p:val>
                                        </p:tav>
                                        <p:tav tm="100000">
                                          <p:val>
                                            <p:strVal val="#ppt_w"/>
                                          </p:val>
                                        </p:tav>
                                      </p:tavLst>
                                    </p:anim>
                                    <p:anim calcmode="lin" valueType="num">
                                      <p:cBhvr>
                                        <p:cTn id="47" dur="500" fill="hold"/>
                                        <p:tgtEl>
                                          <p:spTgt spid="6">
                                            <p:graphicEl>
                                              <a:dgm id="{8E8A3888-9859-B84F-BECB-2CA7F746AB6E}"/>
                                            </p:graphicEl>
                                          </p:spTgt>
                                        </p:tgtEl>
                                        <p:attrNameLst>
                                          <p:attrName>ppt_h</p:attrName>
                                        </p:attrNameLst>
                                      </p:cBhvr>
                                      <p:tavLst>
                                        <p:tav tm="0">
                                          <p:val>
                                            <p:fltVal val="0"/>
                                          </p:val>
                                        </p:tav>
                                        <p:tav tm="100000">
                                          <p:val>
                                            <p:strVal val="#ppt_h"/>
                                          </p:val>
                                        </p:tav>
                                      </p:tavLst>
                                    </p:anim>
                                    <p:animEffect transition="in" filter="fade">
                                      <p:cBhvr>
                                        <p:cTn id="48" dur="500"/>
                                        <p:tgtEl>
                                          <p:spTgt spid="6">
                                            <p:graphicEl>
                                              <a:dgm id="{8E8A3888-9859-B84F-BECB-2CA7F746AB6E}"/>
                                            </p:graphicEl>
                                          </p:spTgt>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
                                            <p:graphicEl>
                                              <a:dgm id="{5E86BC2B-E25C-0549-B16A-4A74ADF5E793}"/>
                                            </p:graphicEl>
                                          </p:spTgt>
                                        </p:tgtEl>
                                        <p:attrNameLst>
                                          <p:attrName>style.visibility</p:attrName>
                                        </p:attrNameLst>
                                      </p:cBhvr>
                                      <p:to>
                                        <p:strVal val="visible"/>
                                      </p:to>
                                    </p:set>
                                    <p:animEffect transition="in" filter="fade">
                                      <p:cBhvr>
                                        <p:cTn id="51" dur="1000"/>
                                        <p:tgtEl>
                                          <p:spTgt spid="6">
                                            <p:graphicEl>
                                              <a:dgm id="{5E86BC2B-E25C-0549-B16A-4A74ADF5E793}"/>
                                            </p:graphicEl>
                                          </p:spTgt>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grpId="0" nodeType="clickEffect">
                                  <p:stCondLst>
                                    <p:cond delay="0"/>
                                  </p:stCondLst>
                                  <p:childTnLst>
                                    <p:set>
                                      <p:cBhvr>
                                        <p:cTn id="55" dur="1" fill="hold">
                                          <p:stCondLst>
                                            <p:cond delay="0"/>
                                          </p:stCondLst>
                                        </p:cTn>
                                        <p:tgtEl>
                                          <p:spTgt spid="6">
                                            <p:graphicEl>
                                              <a:dgm id="{7EDA70F3-F8DB-834C-9040-AEAA3CF3B158}"/>
                                            </p:graphicEl>
                                          </p:spTgt>
                                        </p:tgtEl>
                                        <p:attrNameLst>
                                          <p:attrName>style.visibility</p:attrName>
                                        </p:attrNameLst>
                                      </p:cBhvr>
                                      <p:to>
                                        <p:strVal val="visible"/>
                                      </p:to>
                                    </p:set>
                                    <p:anim calcmode="lin" valueType="num">
                                      <p:cBhvr>
                                        <p:cTn id="56" dur="500" fill="hold"/>
                                        <p:tgtEl>
                                          <p:spTgt spid="6">
                                            <p:graphicEl>
                                              <a:dgm id="{7EDA70F3-F8DB-834C-9040-AEAA3CF3B158}"/>
                                            </p:graphicEl>
                                          </p:spTgt>
                                        </p:tgtEl>
                                        <p:attrNameLst>
                                          <p:attrName>ppt_w</p:attrName>
                                        </p:attrNameLst>
                                      </p:cBhvr>
                                      <p:tavLst>
                                        <p:tav tm="0">
                                          <p:val>
                                            <p:fltVal val="0"/>
                                          </p:val>
                                        </p:tav>
                                        <p:tav tm="100000">
                                          <p:val>
                                            <p:strVal val="#ppt_w"/>
                                          </p:val>
                                        </p:tav>
                                      </p:tavLst>
                                    </p:anim>
                                    <p:anim calcmode="lin" valueType="num">
                                      <p:cBhvr>
                                        <p:cTn id="57" dur="500" fill="hold"/>
                                        <p:tgtEl>
                                          <p:spTgt spid="6">
                                            <p:graphicEl>
                                              <a:dgm id="{7EDA70F3-F8DB-834C-9040-AEAA3CF3B158}"/>
                                            </p:graphicEl>
                                          </p:spTgt>
                                        </p:tgtEl>
                                        <p:attrNameLst>
                                          <p:attrName>ppt_h</p:attrName>
                                        </p:attrNameLst>
                                      </p:cBhvr>
                                      <p:tavLst>
                                        <p:tav tm="0">
                                          <p:val>
                                            <p:fltVal val="0"/>
                                          </p:val>
                                        </p:tav>
                                        <p:tav tm="100000">
                                          <p:val>
                                            <p:strVal val="#ppt_h"/>
                                          </p:val>
                                        </p:tav>
                                      </p:tavLst>
                                    </p:anim>
                                    <p:animEffect transition="in" filter="fade">
                                      <p:cBhvr>
                                        <p:cTn id="58" dur="500"/>
                                        <p:tgtEl>
                                          <p:spTgt spid="6">
                                            <p:graphicEl>
                                              <a:dgm id="{7EDA70F3-F8DB-834C-9040-AEAA3CF3B158}"/>
                                            </p:graphicEl>
                                          </p:spTgt>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
                                            <p:graphicEl>
                                              <a:dgm id="{88D1F4A3-22FD-F647-A740-4771D869014E}"/>
                                            </p:graphicEl>
                                          </p:spTgt>
                                        </p:tgtEl>
                                        <p:attrNameLst>
                                          <p:attrName>style.visibility</p:attrName>
                                        </p:attrNameLst>
                                      </p:cBhvr>
                                      <p:to>
                                        <p:strVal val="visible"/>
                                      </p:to>
                                    </p:set>
                                    <p:animEffect transition="in" filter="fade">
                                      <p:cBhvr>
                                        <p:cTn id="61" dur="1000"/>
                                        <p:tgtEl>
                                          <p:spTgt spid="6">
                                            <p:graphicEl>
                                              <a:dgm id="{88D1F4A3-22FD-F647-A740-4771D869014E}"/>
                                            </p:graphicEl>
                                          </p:spTgt>
                                        </p:tgtEl>
                                      </p:cBhvr>
                                    </p:animEffect>
                                  </p:childTnLst>
                                </p:cTn>
                              </p:par>
                            </p:childTnLst>
                          </p:cTn>
                        </p:par>
                      </p:childTnLst>
                    </p:cTn>
                  </p:par>
                  <p:par>
                    <p:cTn id="62" fill="hold">
                      <p:stCondLst>
                        <p:cond delay="indefinite"/>
                      </p:stCondLst>
                      <p:childTnLst>
                        <p:par>
                          <p:cTn id="63" fill="hold">
                            <p:stCondLst>
                              <p:cond delay="0"/>
                            </p:stCondLst>
                            <p:childTnLst>
                              <p:par>
                                <p:cTn id="64" presetID="53" presetClass="entr" presetSubtype="16" fill="hold" grpId="0" nodeType="clickEffect">
                                  <p:stCondLst>
                                    <p:cond delay="0"/>
                                  </p:stCondLst>
                                  <p:childTnLst>
                                    <p:set>
                                      <p:cBhvr>
                                        <p:cTn id="65" dur="1" fill="hold">
                                          <p:stCondLst>
                                            <p:cond delay="0"/>
                                          </p:stCondLst>
                                        </p:cTn>
                                        <p:tgtEl>
                                          <p:spTgt spid="6">
                                            <p:graphicEl>
                                              <a:dgm id="{1EF77125-859D-AD41-9EBE-00C0897FD994}"/>
                                            </p:graphicEl>
                                          </p:spTgt>
                                        </p:tgtEl>
                                        <p:attrNameLst>
                                          <p:attrName>style.visibility</p:attrName>
                                        </p:attrNameLst>
                                      </p:cBhvr>
                                      <p:to>
                                        <p:strVal val="visible"/>
                                      </p:to>
                                    </p:set>
                                    <p:anim calcmode="lin" valueType="num">
                                      <p:cBhvr>
                                        <p:cTn id="66" dur="500" fill="hold"/>
                                        <p:tgtEl>
                                          <p:spTgt spid="6">
                                            <p:graphicEl>
                                              <a:dgm id="{1EF77125-859D-AD41-9EBE-00C0897FD994}"/>
                                            </p:graphicEl>
                                          </p:spTgt>
                                        </p:tgtEl>
                                        <p:attrNameLst>
                                          <p:attrName>ppt_w</p:attrName>
                                        </p:attrNameLst>
                                      </p:cBhvr>
                                      <p:tavLst>
                                        <p:tav tm="0">
                                          <p:val>
                                            <p:fltVal val="0"/>
                                          </p:val>
                                        </p:tav>
                                        <p:tav tm="100000">
                                          <p:val>
                                            <p:strVal val="#ppt_w"/>
                                          </p:val>
                                        </p:tav>
                                      </p:tavLst>
                                    </p:anim>
                                    <p:anim calcmode="lin" valueType="num">
                                      <p:cBhvr>
                                        <p:cTn id="67" dur="500" fill="hold"/>
                                        <p:tgtEl>
                                          <p:spTgt spid="6">
                                            <p:graphicEl>
                                              <a:dgm id="{1EF77125-859D-AD41-9EBE-00C0897FD994}"/>
                                            </p:graphicEl>
                                          </p:spTgt>
                                        </p:tgtEl>
                                        <p:attrNameLst>
                                          <p:attrName>ppt_h</p:attrName>
                                        </p:attrNameLst>
                                      </p:cBhvr>
                                      <p:tavLst>
                                        <p:tav tm="0">
                                          <p:val>
                                            <p:fltVal val="0"/>
                                          </p:val>
                                        </p:tav>
                                        <p:tav tm="100000">
                                          <p:val>
                                            <p:strVal val="#ppt_h"/>
                                          </p:val>
                                        </p:tav>
                                      </p:tavLst>
                                    </p:anim>
                                    <p:animEffect transition="in" filter="fade">
                                      <p:cBhvr>
                                        <p:cTn id="68" dur="500"/>
                                        <p:tgtEl>
                                          <p:spTgt spid="6">
                                            <p:graphicEl>
                                              <a:dgm id="{1EF77125-859D-AD41-9EBE-00C0897FD994}"/>
                                            </p:graphic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6">
                                            <p:graphicEl>
                                              <a:dgm id="{96992C74-31EA-8E48-9B4A-A29109F28AEA}"/>
                                            </p:graphicEl>
                                          </p:spTgt>
                                        </p:tgtEl>
                                        <p:attrNameLst>
                                          <p:attrName>style.visibility</p:attrName>
                                        </p:attrNameLst>
                                      </p:cBhvr>
                                      <p:to>
                                        <p:strVal val="visible"/>
                                      </p:to>
                                    </p:set>
                                    <p:animEffect transition="in" filter="fade">
                                      <p:cBhvr>
                                        <p:cTn id="71" dur="1000"/>
                                        <p:tgtEl>
                                          <p:spTgt spid="6">
                                            <p:graphicEl>
                                              <a:dgm id="{96992C74-31EA-8E48-9B4A-A29109F28AEA}"/>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53" presetClass="entr" presetSubtype="16" fill="hold" grpId="0" nodeType="clickEffect">
                                  <p:stCondLst>
                                    <p:cond delay="0"/>
                                  </p:stCondLst>
                                  <p:childTnLst>
                                    <p:set>
                                      <p:cBhvr>
                                        <p:cTn id="75" dur="1" fill="hold">
                                          <p:stCondLst>
                                            <p:cond delay="0"/>
                                          </p:stCondLst>
                                        </p:cTn>
                                        <p:tgtEl>
                                          <p:spTgt spid="6">
                                            <p:graphicEl>
                                              <a:dgm id="{16252B14-4BF0-D54A-A414-33314FE8E15B}"/>
                                            </p:graphicEl>
                                          </p:spTgt>
                                        </p:tgtEl>
                                        <p:attrNameLst>
                                          <p:attrName>style.visibility</p:attrName>
                                        </p:attrNameLst>
                                      </p:cBhvr>
                                      <p:to>
                                        <p:strVal val="visible"/>
                                      </p:to>
                                    </p:set>
                                    <p:anim calcmode="lin" valueType="num">
                                      <p:cBhvr>
                                        <p:cTn id="76" dur="500" fill="hold"/>
                                        <p:tgtEl>
                                          <p:spTgt spid="6">
                                            <p:graphicEl>
                                              <a:dgm id="{16252B14-4BF0-D54A-A414-33314FE8E15B}"/>
                                            </p:graphicEl>
                                          </p:spTgt>
                                        </p:tgtEl>
                                        <p:attrNameLst>
                                          <p:attrName>ppt_w</p:attrName>
                                        </p:attrNameLst>
                                      </p:cBhvr>
                                      <p:tavLst>
                                        <p:tav tm="0">
                                          <p:val>
                                            <p:fltVal val="0"/>
                                          </p:val>
                                        </p:tav>
                                        <p:tav tm="100000">
                                          <p:val>
                                            <p:strVal val="#ppt_w"/>
                                          </p:val>
                                        </p:tav>
                                      </p:tavLst>
                                    </p:anim>
                                    <p:anim calcmode="lin" valueType="num">
                                      <p:cBhvr>
                                        <p:cTn id="77" dur="500" fill="hold"/>
                                        <p:tgtEl>
                                          <p:spTgt spid="6">
                                            <p:graphicEl>
                                              <a:dgm id="{16252B14-4BF0-D54A-A414-33314FE8E15B}"/>
                                            </p:graphicEl>
                                          </p:spTgt>
                                        </p:tgtEl>
                                        <p:attrNameLst>
                                          <p:attrName>ppt_h</p:attrName>
                                        </p:attrNameLst>
                                      </p:cBhvr>
                                      <p:tavLst>
                                        <p:tav tm="0">
                                          <p:val>
                                            <p:fltVal val="0"/>
                                          </p:val>
                                        </p:tav>
                                        <p:tav tm="100000">
                                          <p:val>
                                            <p:strVal val="#ppt_h"/>
                                          </p:val>
                                        </p:tav>
                                      </p:tavLst>
                                    </p:anim>
                                    <p:animEffect transition="in" filter="fade">
                                      <p:cBhvr>
                                        <p:cTn id="78" dur="500"/>
                                        <p:tgtEl>
                                          <p:spTgt spid="6">
                                            <p:graphicEl>
                                              <a:dgm id="{16252B14-4BF0-D54A-A414-33314FE8E15B}"/>
                                            </p:graphicEl>
                                          </p:spTgt>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6">
                                            <p:graphicEl>
                                              <a:dgm id="{95E67589-75A8-E44A-8763-151B40A10B98}"/>
                                            </p:graphicEl>
                                          </p:spTgt>
                                        </p:tgtEl>
                                        <p:attrNameLst>
                                          <p:attrName>style.visibility</p:attrName>
                                        </p:attrNameLst>
                                      </p:cBhvr>
                                      <p:to>
                                        <p:strVal val="visible"/>
                                      </p:to>
                                    </p:set>
                                    <p:animEffect transition="in" filter="fade">
                                      <p:cBhvr>
                                        <p:cTn id="81" dur="1000"/>
                                        <p:tgtEl>
                                          <p:spTgt spid="6">
                                            <p:graphicEl>
                                              <a:dgm id="{95E67589-75A8-E44A-8763-151B40A10B98}"/>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Arrow 4">
            <a:extLst>
              <a:ext uri="{FF2B5EF4-FFF2-40B4-BE49-F238E27FC236}">
                <a16:creationId xmlns="" xmlns:a16="http://schemas.microsoft.com/office/drawing/2014/main" id="{A8E016EB-36EA-1C4D-984A-93C087D234D5}"/>
              </a:ext>
            </a:extLst>
          </p:cNvPr>
          <p:cNvSpPr/>
          <p:nvPr/>
        </p:nvSpPr>
        <p:spPr>
          <a:xfrm>
            <a:off x="673768" y="3501816"/>
            <a:ext cx="324853" cy="314075"/>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pic>
        <p:nvPicPr>
          <p:cNvPr id="4" name="Picture 3">
            <a:extLst>
              <a:ext uri="{FF2B5EF4-FFF2-40B4-BE49-F238E27FC236}">
                <a16:creationId xmlns="" xmlns:a16="http://schemas.microsoft.com/office/drawing/2014/main" id="{20700A1C-6811-2740-9767-A99C7BEA84FE}"/>
              </a:ext>
            </a:extLst>
          </p:cNvPr>
          <p:cNvPicPr>
            <a:picLocks noChangeAspect="1"/>
          </p:cNvPicPr>
          <p:nvPr/>
        </p:nvPicPr>
        <p:blipFill>
          <a:blip r:embed="rId2"/>
          <a:stretch>
            <a:fillRect/>
          </a:stretch>
        </p:blipFill>
        <p:spPr>
          <a:xfrm>
            <a:off x="1104567" y="819401"/>
            <a:ext cx="6944560" cy="5208420"/>
          </a:xfrm>
          <a:prstGeom prst="rect">
            <a:avLst/>
          </a:prstGeom>
        </p:spPr>
      </p:pic>
      <p:sp>
        <p:nvSpPr>
          <p:cNvPr id="3" name="Rectangle 2">
            <a:extLst>
              <a:ext uri="{FF2B5EF4-FFF2-40B4-BE49-F238E27FC236}">
                <a16:creationId xmlns="" xmlns:a16="http://schemas.microsoft.com/office/drawing/2014/main" id="{B4B07FD4-6F27-3049-B99E-4CF324A59E33}"/>
              </a:ext>
            </a:extLst>
          </p:cNvPr>
          <p:cNvSpPr/>
          <p:nvPr/>
        </p:nvSpPr>
        <p:spPr>
          <a:xfrm>
            <a:off x="372979" y="819401"/>
            <a:ext cx="300789" cy="536483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p>
        </p:txBody>
      </p:sp>
      <p:sp>
        <p:nvSpPr>
          <p:cNvPr id="6" name="Rectangle 5">
            <a:extLst>
              <a:ext uri="{FF2B5EF4-FFF2-40B4-BE49-F238E27FC236}">
                <a16:creationId xmlns="" xmlns:a16="http://schemas.microsoft.com/office/drawing/2014/main" id="{9E4D536C-4296-E044-9795-5FB1953B7447}"/>
              </a:ext>
            </a:extLst>
          </p:cNvPr>
          <p:cNvSpPr/>
          <p:nvPr/>
        </p:nvSpPr>
        <p:spPr>
          <a:xfrm>
            <a:off x="1104567" y="819401"/>
            <a:ext cx="7064875" cy="223662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 xmlns:a16="http://schemas.microsoft.com/office/drawing/2014/main" id="{32D6545D-E9D9-2F42-BCB4-9086CA38462E}"/>
              </a:ext>
            </a:extLst>
          </p:cNvPr>
          <p:cNvSpPr/>
          <p:nvPr/>
        </p:nvSpPr>
        <p:spPr>
          <a:xfrm>
            <a:off x="1104567" y="4485022"/>
            <a:ext cx="6944560" cy="215641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 xmlns:p14="http://schemas.microsoft.com/office/powerpoint/2010/main" val="749079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6"/>
                                        </p:tgtEl>
                                      </p:cBhvr>
                                    </p:animEffect>
                                    <p:set>
                                      <p:cBhvr>
                                        <p:cTn id="17" dur="1" fill="hold">
                                          <p:stCondLst>
                                            <p:cond delay="499"/>
                                          </p:stCondLst>
                                        </p:cTn>
                                        <p:tgtEl>
                                          <p:spTgt spid="6"/>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42" presetClass="path" presetSubtype="0" accel="50000" decel="50000" fill="hold" grpId="1" nodeType="clickEffect">
                                  <p:stCondLst>
                                    <p:cond delay="0"/>
                                  </p:stCondLst>
                                  <p:childTnLst>
                                    <p:animMotion origin="layout" path="M 5.55556E-7 -4.81481E-6 L 5.55556E-7 -0.32476 " pathEditMode="relative" rAng="0" ptsTypes="AA">
                                      <p:cBhvr>
                                        <p:cTn id="21" dur="2000" fill="hold"/>
                                        <p:tgtEl>
                                          <p:spTgt spid="5"/>
                                        </p:tgtEl>
                                        <p:attrNameLst>
                                          <p:attrName>ppt_x</p:attrName>
                                          <p:attrName>ppt_y</p:attrName>
                                        </p:attrNameLst>
                                      </p:cBhvr>
                                      <p:rCtr x="0" y="-16250"/>
                                    </p:animMotion>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0"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42" presetClass="path" presetSubtype="0" accel="50000" decel="50000" fill="hold" grpId="2" nodeType="withEffect">
                                  <p:stCondLst>
                                    <p:cond delay="0"/>
                                  </p:stCondLst>
                                  <p:childTnLst>
                                    <p:animMotion origin="layout" path="M -1.38889E-6 -0.32476 L 5.55556E-7 0.25 " pathEditMode="relative" rAng="0" ptsTypes="AA">
                                      <p:cBhvr>
                                        <p:cTn id="28" dur="2000" fill="hold"/>
                                        <p:tgtEl>
                                          <p:spTgt spid="5"/>
                                        </p:tgtEl>
                                        <p:attrNameLst>
                                          <p:attrName>ppt_x</p:attrName>
                                          <p:attrName>ppt_y</p:attrName>
                                        </p:attrNameLst>
                                      </p:cBhvr>
                                      <p:rCtr x="-278" y="294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5" grpId="2" animBg="1"/>
      <p:bldP spid="3" grpId="0" animBg="1"/>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What is UNIX ?</a:t>
            </a:r>
          </a:p>
        </p:txBody>
      </p:sp>
      <p:sp>
        <p:nvSpPr>
          <p:cNvPr id="3" name="Content Placeholder 2"/>
          <p:cNvSpPr>
            <a:spLocks noGrp="1"/>
          </p:cNvSpPr>
          <p:nvPr>
            <p:ph idx="1"/>
          </p:nvPr>
        </p:nvSpPr>
        <p:spPr/>
        <p:txBody>
          <a:bodyPr>
            <a:normAutofit/>
          </a:bodyPr>
          <a:lstStyle/>
          <a:p>
            <a:pPr algn="just">
              <a:buFont typeface="Arial" panose="020B0604020202020204" pitchFamily="34" charset="0"/>
              <a:buChar char="•"/>
            </a:pPr>
            <a:r>
              <a:rPr lang="en-IN" dirty="0"/>
              <a:t>Unix is a portable, multitasking, multiuser, time-sharing operating system (OS) originally developed by AT&amp;T Bell Labs. </a:t>
            </a:r>
          </a:p>
          <a:p>
            <a:pPr algn="just">
              <a:buFont typeface="Arial" panose="020B0604020202020204" pitchFamily="34" charset="0"/>
              <a:buChar char="•"/>
            </a:pPr>
            <a:r>
              <a:rPr lang="en-IN" dirty="0"/>
              <a:t>Several people can use a UNIX computer at the same time; hence </a:t>
            </a:r>
            <a:r>
              <a:rPr lang="en-IN" b="1" i="1" dirty="0">
                <a:solidFill>
                  <a:srgbClr val="C00000"/>
                </a:solidFill>
              </a:rPr>
              <a:t>UNIX is called a multiuser system</a:t>
            </a:r>
            <a:r>
              <a:rPr lang="en-IN" dirty="0"/>
              <a:t>. </a:t>
            </a:r>
          </a:p>
          <a:p>
            <a:pPr algn="just">
              <a:buFont typeface="Arial" panose="020B0604020202020204" pitchFamily="34" charset="0"/>
              <a:buChar char="•"/>
            </a:pPr>
            <a:r>
              <a:rPr lang="en-IN" dirty="0"/>
              <a:t>Any of these users can also run multiple programs at the same time; hence </a:t>
            </a:r>
            <a:r>
              <a:rPr lang="en-IN" b="1" i="1" dirty="0">
                <a:solidFill>
                  <a:srgbClr val="C00000"/>
                </a:solidFill>
              </a:rPr>
              <a:t>UNIX is called multitasking</a:t>
            </a:r>
            <a:r>
              <a:rPr lang="en-IN" dirty="0"/>
              <a:t>. </a:t>
            </a:r>
          </a:p>
          <a:p>
            <a:pPr algn="just">
              <a:buFont typeface="Arial" panose="020B0604020202020204" pitchFamily="34" charset="0"/>
              <a:buChar char="•"/>
            </a:pPr>
            <a:r>
              <a:rPr lang="en-IN" dirty="0"/>
              <a:t>There are many different versions of UNIX, although they share common similarities. </a:t>
            </a:r>
          </a:p>
          <a:p>
            <a:pPr algn="just">
              <a:buFont typeface="Arial" panose="020B0604020202020204" pitchFamily="34" charset="0"/>
              <a:buChar char="•"/>
            </a:pPr>
            <a:r>
              <a:rPr lang="en-IN" dirty="0"/>
              <a:t>The most popular varieties of UNIX are Sun Solaris, GNU/Linux, and MacOS X.</a:t>
            </a:r>
          </a:p>
        </p:txBody>
      </p:sp>
    </p:spTree>
    <p:extLst>
      <p:ext uri="{BB962C8B-B14F-4D97-AF65-F5344CB8AC3E}">
        <p14:creationId xmlns="" xmlns:p14="http://schemas.microsoft.com/office/powerpoint/2010/main" val="4249984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The UNIX Operating System</a:t>
            </a:r>
          </a:p>
        </p:txBody>
      </p:sp>
      <p:sp>
        <p:nvSpPr>
          <p:cNvPr id="3" name="Content Placeholder 2"/>
          <p:cNvSpPr>
            <a:spLocks noGrp="1"/>
          </p:cNvSpPr>
          <p:nvPr>
            <p:ph idx="1"/>
          </p:nvPr>
        </p:nvSpPr>
        <p:spPr/>
        <p:txBody>
          <a:bodyPr>
            <a:normAutofit/>
          </a:bodyPr>
          <a:lstStyle/>
          <a:p>
            <a:r>
              <a:rPr lang="en-IN" dirty="0"/>
              <a:t>The UNIX operating system is made up of three parts; </a:t>
            </a:r>
            <a:r>
              <a:rPr lang="en-IN" b="1" i="1" dirty="0">
                <a:solidFill>
                  <a:srgbClr val="C00000"/>
                </a:solidFill>
              </a:rPr>
              <a:t>the kernel</a:t>
            </a:r>
            <a:r>
              <a:rPr lang="en-IN" dirty="0">
                <a:solidFill>
                  <a:srgbClr val="C00000"/>
                </a:solidFill>
              </a:rPr>
              <a:t>, </a:t>
            </a:r>
            <a:r>
              <a:rPr lang="en-IN" b="1" i="1" dirty="0">
                <a:solidFill>
                  <a:srgbClr val="C00000"/>
                </a:solidFill>
              </a:rPr>
              <a:t>the shell </a:t>
            </a:r>
            <a:r>
              <a:rPr lang="en-IN" dirty="0"/>
              <a:t>and </a:t>
            </a:r>
            <a:r>
              <a:rPr lang="en-IN" b="1" i="1" dirty="0">
                <a:solidFill>
                  <a:srgbClr val="C00000"/>
                </a:solidFill>
              </a:rPr>
              <a:t>the Application</a:t>
            </a:r>
            <a:r>
              <a:rPr lang="en-IN" dirty="0"/>
              <a:t>.</a:t>
            </a:r>
          </a:p>
          <a:p>
            <a:r>
              <a:rPr lang="en-IN" sz="2200" dirty="0"/>
              <a:t>The </a:t>
            </a:r>
            <a:r>
              <a:rPr lang="en-IN" sz="2200" b="1" dirty="0">
                <a:solidFill>
                  <a:srgbClr val="C00000"/>
                </a:solidFill>
              </a:rPr>
              <a:t>kernel</a:t>
            </a:r>
            <a:r>
              <a:rPr lang="en-IN" sz="2200" dirty="0"/>
              <a:t> is that part of the system which manages the resources of whatever computer system it lives on.</a:t>
            </a:r>
          </a:p>
          <a:p>
            <a:pPr algn="just"/>
            <a:r>
              <a:rPr lang="en-IN" sz="2200" dirty="0"/>
              <a:t>The </a:t>
            </a:r>
            <a:r>
              <a:rPr lang="en-IN" sz="2200" b="1" dirty="0">
                <a:solidFill>
                  <a:srgbClr val="C00000"/>
                </a:solidFill>
              </a:rPr>
              <a:t>shell</a:t>
            </a:r>
            <a:r>
              <a:rPr lang="en-IN" sz="2200" dirty="0"/>
              <a:t> is the command interpreter.</a:t>
            </a:r>
          </a:p>
          <a:p>
            <a:pPr algn="just"/>
            <a:r>
              <a:rPr lang="en-IN" sz="2200" dirty="0"/>
              <a:t>The </a:t>
            </a:r>
            <a:r>
              <a:rPr lang="en-IN" sz="2200" b="1" dirty="0">
                <a:solidFill>
                  <a:srgbClr val="C00000"/>
                </a:solidFill>
              </a:rPr>
              <a:t>shell</a:t>
            </a:r>
            <a:r>
              <a:rPr lang="en-IN" sz="2200" dirty="0"/>
              <a:t> listens to your terminal and translates your requests into actions on the part of the kernel and the many utility programs.</a:t>
            </a:r>
          </a:p>
          <a:p>
            <a:pPr algn="just"/>
            <a:r>
              <a:rPr lang="en-IN" sz="2200" b="1" dirty="0">
                <a:solidFill>
                  <a:srgbClr val="C00000"/>
                </a:solidFill>
              </a:rPr>
              <a:t>Applications</a:t>
            </a:r>
            <a:r>
              <a:rPr lang="en-IN" sz="2200" dirty="0"/>
              <a:t> which execute on the shell. It can be any utility program like a web browser, video player, etc.</a:t>
            </a:r>
          </a:p>
          <a:p>
            <a:pPr algn="just"/>
            <a:r>
              <a:rPr lang="en-IN" sz="2200" dirty="0"/>
              <a:t>The file system is the organizing structure for data.</a:t>
            </a:r>
          </a:p>
          <a:p>
            <a:pPr algn="just"/>
            <a:endParaRPr lang="en-IN" sz="2200" dirty="0"/>
          </a:p>
          <a:p>
            <a:pPr algn="just">
              <a:buFont typeface="Arial" panose="020B0604020202020204" pitchFamily="34" charset="0"/>
              <a:buChar char="•"/>
            </a:pPr>
            <a:endParaRPr lang="en-IN" dirty="0"/>
          </a:p>
        </p:txBody>
      </p:sp>
      <p:pic>
        <p:nvPicPr>
          <p:cNvPr id="4" name="Picture 3">
            <a:extLst>
              <a:ext uri="{FF2B5EF4-FFF2-40B4-BE49-F238E27FC236}">
                <a16:creationId xmlns="" xmlns:a16="http://schemas.microsoft.com/office/drawing/2014/main" id="{B263389B-F503-ED4C-B0BA-BC0054D039D7}"/>
              </a:ext>
            </a:extLst>
          </p:cNvPr>
          <p:cNvPicPr>
            <a:picLocks noChangeAspect="1"/>
          </p:cNvPicPr>
          <p:nvPr/>
        </p:nvPicPr>
        <p:blipFill>
          <a:blip r:embed="rId2"/>
          <a:stretch>
            <a:fillRect/>
          </a:stretch>
        </p:blipFill>
        <p:spPr>
          <a:xfrm>
            <a:off x="1892417" y="2000199"/>
            <a:ext cx="5359165" cy="3871212"/>
          </a:xfrm>
          <a:prstGeom prst="rect">
            <a:avLst/>
          </a:prstGeom>
        </p:spPr>
      </p:pic>
    </p:spTree>
    <p:extLst>
      <p:ext uri="{BB962C8B-B14F-4D97-AF65-F5344CB8AC3E}">
        <p14:creationId xmlns="" xmlns:p14="http://schemas.microsoft.com/office/powerpoint/2010/main" val="2712100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500"/>
                                  </p:stCondLst>
                                  <p:childTnLst>
                                    <p:set>
                                      <p:cBhvr>
                                        <p:cTn id="30" dur="1" fill="hold">
                                          <p:stCondLst>
                                            <p:cond delay="0"/>
                                          </p:stCondLst>
                                        </p:cTn>
                                        <p:tgtEl>
                                          <p:spTgt spid="4"/>
                                        </p:tgtEl>
                                        <p:attrNameLst>
                                          <p:attrName>style.visibility</p:attrName>
                                        </p:attrNameLst>
                                      </p:cBhvr>
                                      <p:to>
                                        <p:strVal val="visible"/>
                                      </p:to>
                                    </p:set>
                                  </p:childTnLst>
                                </p:cTn>
                              </p:par>
                              <p:par>
                                <p:cTn id="31" presetID="1" presetClass="exit" presetSubtype="0" fill="hold" nodeType="withEffect">
                                  <p:stCondLst>
                                    <p:cond delay="0"/>
                                  </p:stCondLst>
                                  <p:childTnLst>
                                    <p:set>
                                      <p:cBhvr>
                                        <p:cTn id="32" dur="1" fill="hold">
                                          <p:stCondLst>
                                            <p:cond delay="0"/>
                                          </p:stCondLst>
                                        </p:cTn>
                                        <p:tgtEl>
                                          <p:spTgt spid="3">
                                            <p:txEl>
                                              <p:pRg st="1" end="1"/>
                                            </p:txEl>
                                          </p:spTgt>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3">
                                            <p:txEl>
                                              <p:pRg st="2" end="2"/>
                                            </p:txEl>
                                          </p:spTgt>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3">
                                            <p:txEl>
                                              <p:pRg st="3" end="3"/>
                                            </p:txEl>
                                          </p:spTgt>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3">
                                            <p:txEl>
                                              <p:pRg st="4" end="4"/>
                                            </p:txEl>
                                          </p:spTgt>
                                        </p:tgtEl>
                                        <p:attrNameLst>
                                          <p:attrName>style.visibility</p:attrName>
                                        </p:attrNameLst>
                                      </p:cBhvr>
                                      <p:to>
                                        <p:strVal val="hidden"/>
                                      </p:to>
                                    </p:set>
                                  </p:childTnLst>
                                </p:cTn>
                              </p:par>
                              <p:par>
                                <p:cTn id="39" presetID="1" presetClass="exit" presetSubtype="0" fill="hold" nodeType="withEffect">
                                  <p:stCondLst>
                                    <p:cond delay="0"/>
                                  </p:stCondLst>
                                  <p:childTnLst>
                                    <p:set>
                                      <p:cBhvr>
                                        <p:cTn id="40" dur="1" fill="hold">
                                          <p:stCondLst>
                                            <p:cond delay="0"/>
                                          </p:stCondLst>
                                        </p:cTn>
                                        <p:tgtEl>
                                          <p:spTgt spid="3">
                                            <p:txEl>
                                              <p:pRg st="5" end="5"/>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ormAutofit/>
          </a:bodyPr>
          <a:lstStyle/>
          <a:p>
            <a:pPr lvl="1"/>
            <a:r>
              <a:rPr lang="en-US" sz="4000" dirty="0">
                <a:latin typeface="+mj-lt"/>
              </a:rPr>
              <a:t>What exactly is a “shell”?</a:t>
            </a:r>
          </a:p>
        </p:txBody>
      </p:sp>
      <p:sp>
        <p:nvSpPr>
          <p:cNvPr id="3" name="Content Placeholder 2"/>
          <p:cNvSpPr>
            <a:spLocks noGrp="1"/>
          </p:cNvSpPr>
          <p:nvPr>
            <p:ph idx="1"/>
          </p:nvPr>
        </p:nvSpPr>
        <p:spPr>
          <a:xfrm>
            <a:off x="190500" y="990600"/>
            <a:ext cx="8763000" cy="5334000"/>
          </a:xfrm>
        </p:spPr>
        <p:txBody>
          <a:bodyPr>
            <a:normAutofit/>
          </a:bodyPr>
          <a:lstStyle/>
          <a:p>
            <a:pPr algn="just"/>
            <a:r>
              <a:rPr lang="en-IN" dirty="0"/>
              <a:t>The shell acts as an interface between the user and the kernel. </a:t>
            </a:r>
          </a:p>
          <a:p>
            <a:pPr algn="just"/>
            <a:r>
              <a:rPr lang="en-IN" dirty="0"/>
              <a:t>The shell is a command line interpreter (CLI).</a:t>
            </a:r>
          </a:p>
          <a:p>
            <a:pPr algn="just"/>
            <a:r>
              <a:rPr lang="en-IN" dirty="0"/>
              <a:t>User commands are often entered on a command line interface that is provided by a ‘</a:t>
            </a:r>
            <a:r>
              <a:rPr lang="en-IN" b="1" dirty="0">
                <a:solidFill>
                  <a:srgbClr val="C00000"/>
                </a:solidFill>
              </a:rPr>
              <a:t>shell</a:t>
            </a:r>
            <a:r>
              <a:rPr lang="en-IN" dirty="0"/>
              <a:t>’. </a:t>
            </a:r>
          </a:p>
          <a:p>
            <a:pPr algn="just"/>
            <a:r>
              <a:rPr lang="en-IN" dirty="0"/>
              <a:t>The shell is a program that reads the user commands, evaluates it, and then prints the result. </a:t>
            </a:r>
          </a:p>
          <a:p>
            <a:pPr algn="just"/>
            <a:r>
              <a:rPr lang="en-IN" dirty="0"/>
              <a:t>For evaluating the command, the shell may execute other commands, or pass them to the ‘kernel’.</a:t>
            </a:r>
            <a:endParaRPr lang="en-US" b="1" dirty="0"/>
          </a:p>
          <a:p>
            <a:pPr algn="just"/>
            <a:r>
              <a:rPr lang="en-US" dirty="0"/>
              <a:t>The most popular shells are: </a:t>
            </a:r>
            <a:r>
              <a:rPr lang="en-US" b="1" dirty="0">
                <a:solidFill>
                  <a:srgbClr val="C00000"/>
                </a:solidFill>
              </a:rPr>
              <a:t>bash</a:t>
            </a:r>
            <a:r>
              <a:rPr lang="en-US" dirty="0"/>
              <a:t>, </a:t>
            </a:r>
            <a:r>
              <a:rPr lang="en-US" dirty="0" err="1"/>
              <a:t>tcsh</a:t>
            </a:r>
            <a:r>
              <a:rPr lang="en-US" dirty="0"/>
              <a:t>, </a:t>
            </a:r>
            <a:r>
              <a:rPr lang="en-US" dirty="0" err="1"/>
              <a:t>csh</a:t>
            </a:r>
            <a:r>
              <a:rPr lang="en-US" dirty="0"/>
              <a:t>, and </a:t>
            </a:r>
            <a:r>
              <a:rPr lang="en-US" dirty="0" err="1"/>
              <a:t>korn</a:t>
            </a:r>
            <a:endParaRPr lang="en-US" dirty="0"/>
          </a:p>
          <a:p>
            <a:pPr algn="just"/>
            <a:r>
              <a:rPr lang="en-US" dirty="0"/>
              <a:t>Shell commands are </a:t>
            </a:r>
            <a:r>
              <a:rPr lang="en-US" dirty="0">
                <a:solidFill>
                  <a:srgbClr val="C00000"/>
                </a:solidFill>
              </a:rPr>
              <a:t>CASE SENSITIVE</a:t>
            </a:r>
            <a:r>
              <a:rPr lang="en-US" dirty="0"/>
              <a:t>!</a:t>
            </a:r>
          </a:p>
          <a:p>
            <a:pPr algn="just">
              <a:buFont typeface="Arial" panose="020B0604020202020204" pitchFamily="34" charset="0"/>
              <a:buChar char="•"/>
            </a:pPr>
            <a:endParaRPr lang="en-IN" dirty="0"/>
          </a:p>
          <a:p>
            <a:pPr algn="just">
              <a:buFont typeface="Arial" panose="020B0604020202020204" pitchFamily="34" charset="0"/>
              <a:buChar char="•"/>
            </a:pPr>
            <a:endParaRPr lang="en-IN" dirty="0"/>
          </a:p>
        </p:txBody>
      </p:sp>
    </p:spTree>
    <p:extLst>
      <p:ext uri="{BB962C8B-B14F-4D97-AF65-F5344CB8AC3E}">
        <p14:creationId xmlns="" xmlns:p14="http://schemas.microsoft.com/office/powerpoint/2010/main" val="2987450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4C90C6D-1E46-D849-868D-B02702E26931}"/>
              </a:ext>
            </a:extLst>
          </p:cNvPr>
          <p:cNvSpPr>
            <a:spLocks noGrp="1"/>
          </p:cNvSpPr>
          <p:nvPr>
            <p:ph type="title"/>
          </p:nvPr>
        </p:nvSpPr>
        <p:spPr/>
        <p:txBody>
          <a:bodyPr/>
          <a:lstStyle/>
          <a:p>
            <a:r>
              <a:rPr lang="en-US" dirty="0"/>
              <a:t>Operating System Organization</a:t>
            </a:r>
          </a:p>
        </p:txBody>
      </p:sp>
      <p:sp>
        <p:nvSpPr>
          <p:cNvPr id="3" name="Content Placeholder 2">
            <a:extLst>
              <a:ext uri="{FF2B5EF4-FFF2-40B4-BE49-F238E27FC236}">
                <a16:creationId xmlns="" xmlns:a16="http://schemas.microsoft.com/office/drawing/2014/main" id="{AAF82A28-D1C1-B147-966C-1FEF58ADC912}"/>
              </a:ext>
            </a:extLst>
          </p:cNvPr>
          <p:cNvSpPr>
            <a:spLocks noGrp="1"/>
          </p:cNvSpPr>
          <p:nvPr>
            <p:ph idx="1"/>
          </p:nvPr>
        </p:nvSpPr>
        <p:spPr/>
        <p:txBody>
          <a:bodyPr/>
          <a:lstStyle/>
          <a:p>
            <a:endParaRPr lang="en-US"/>
          </a:p>
        </p:txBody>
      </p:sp>
      <p:pic>
        <p:nvPicPr>
          <p:cNvPr id="4" name="Picture 3">
            <a:extLst>
              <a:ext uri="{FF2B5EF4-FFF2-40B4-BE49-F238E27FC236}">
                <a16:creationId xmlns="" xmlns:a16="http://schemas.microsoft.com/office/drawing/2014/main" id="{7606FCCA-DE73-F74B-8A3F-2B29D6B3CF78}"/>
              </a:ext>
            </a:extLst>
          </p:cNvPr>
          <p:cNvPicPr>
            <a:picLocks noChangeAspect="1"/>
          </p:cNvPicPr>
          <p:nvPr/>
        </p:nvPicPr>
        <p:blipFill>
          <a:blip r:embed="rId2"/>
          <a:stretch>
            <a:fillRect/>
          </a:stretch>
        </p:blipFill>
        <p:spPr>
          <a:xfrm>
            <a:off x="1869810" y="1599865"/>
            <a:ext cx="5404379" cy="4115469"/>
          </a:xfrm>
          <a:prstGeom prst="rect">
            <a:avLst/>
          </a:prstGeom>
        </p:spPr>
      </p:pic>
    </p:spTree>
    <p:extLst>
      <p:ext uri="{BB962C8B-B14F-4D97-AF65-F5344CB8AC3E}">
        <p14:creationId xmlns="" xmlns:p14="http://schemas.microsoft.com/office/powerpoint/2010/main" val="322870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r>
              <a:rPr lang="en-US" sz="4000" dirty="0">
                <a:latin typeface="+mj-lt"/>
              </a:rPr>
              <a:t>UNIX History</a:t>
            </a:r>
          </a:p>
        </p:txBody>
      </p:sp>
      <p:sp>
        <p:nvSpPr>
          <p:cNvPr id="3" name="Content Placeholder 2"/>
          <p:cNvSpPr>
            <a:spLocks noGrp="1"/>
          </p:cNvSpPr>
          <p:nvPr>
            <p:ph idx="1"/>
          </p:nvPr>
        </p:nvSpPr>
        <p:spPr/>
        <p:txBody>
          <a:bodyPr>
            <a:normAutofit/>
          </a:bodyPr>
          <a:lstStyle/>
          <a:p>
            <a:pPr algn="just">
              <a:buFont typeface="Arial" panose="020B0604020202020204" pitchFamily="34" charset="0"/>
              <a:buChar char="•"/>
            </a:pPr>
            <a:r>
              <a:rPr lang="en-IN" dirty="0"/>
              <a:t>The UNIX operating system was born in the late 1960s.</a:t>
            </a:r>
          </a:p>
          <a:p>
            <a:pPr algn="just">
              <a:buFont typeface="Arial" panose="020B0604020202020204" pitchFamily="34" charset="0"/>
              <a:buChar char="•"/>
            </a:pPr>
            <a:r>
              <a:rPr lang="en-IN" dirty="0"/>
              <a:t>It originally began as a one man project led by Ken Thompson of Bell Labs.</a:t>
            </a:r>
          </a:p>
          <a:p>
            <a:pPr algn="just">
              <a:buFont typeface="Arial" panose="020B0604020202020204" pitchFamily="34" charset="0"/>
              <a:buChar char="•"/>
            </a:pPr>
            <a:r>
              <a:rPr lang="en-IN" dirty="0"/>
              <a:t>In the time since UNIX was first developed, it has gone through many different generations.</a:t>
            </a:r>
          </a:p>
          <a:p>
            <a:pPr algn="just">
              <a:buFont typeface="Arial" panose="020B0604020202020204" pitchFamily="34" charset="0"/>
              <a:buChar char="•"/>
            </a:pPr>
            <a:r>
              <a:rPr lang="en-IN" dirty="0"/>
              <a:t>Some differ substantially from the original version, like Berkeley Software Distribution (BSD) or Linux.</a:t>
            </a:r>
          </a:p>
          <a:p>
            <a:pPr algn="just">
              <a:buFont typeface="Arial" panose="020B0604020202020204" pitchFamily="34" charset="0"/>
              <a:buChar char="•"/>
            </a:pPr>
            <a:r>
              <a:rPr lang="en-IN" dirty="0"/>
              <a:t>Others, still contain major portions that are based on the original source code.</a:t>
            </a:r>
          </a:p>
          <a:p>
            <a:pPr marL="457200" indent="-457200" algn="just">
              <a:buFont typeface="+mj-lt"/>
              <a:buAutoNum type="arabicPeriod" startAt="7"/>
            </a:pPr>
            <a:endParaRPr lang="en-IN" dirty="0"/>
          </a:p>
        </p:txBody>
      </p:sp>
    </p:spTree>
    <p:extLst>
      <p:ext uri="{BB962C8B-B14F-4D97-AF65-F5344CB8AC3E}">
        <p14:creationId xmlns="" xmlns:p14="http://schemas.microsoft.com/office/powerpoint/2010/main" val="1089541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2170710-MCWC-Unit-1_2" id="{941FBB9C-1422-EE44-AD5A-0EBC2B90455D}" vid="{AC573026-23A3-284B-B47E-B25FC20E34D5}"/>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43AB45CD321A945AF4F7542B43F2D76" ma:contentTypeVersion="2" ma:contentTypeDescription="Create a new document." ma:contentTypeScope="" ma:versionID="7df4ca25f45153c44eae57390ff6adce">
  <xsd:schema xmlns:xsd="http://www.w3.org/2001/XMLSchema" xmlns:xs="http://www.w3.org/2001/XMLSchema" xmlns:p="http://schemas.microsoft.com/office/2006/metadata/properties" xmlns:ns2="fa48ca87-37d8-4b7f-8f1b-735de94d8859" targetNamespace="http://schemas.microsoft.com/office/2006/metadata/properties" ma:root="true" ma:fieldsID="591bca88081f9fc40ceea501183f3058" ns2:_="">
    <xsd:import namespace="fa48ca87-37d8-4b7f-8f1b-735de94d885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a48ca87-37d8-4b7f-8f1b-735de94d8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F9E7E17-A7C7-414F-A82D-7D97F094FE4A}"/>
</file>

<file path=customXml/itemProps2.xml><?xml version="1.0" encoding="utf-8"?>
<ds:datastoreItem xmlns:ds="http://schemas.openxmlformats.org/officeDocument/2006/customXml" ds:itemID="{11EF6BB6-5A7A-4397-BE55-9D03B151F3E7}"/>
</file>

<file path=customXml/itemProps3.xml><?xml version="1.0" encoding="utf-8"?>
<ds:datastoreItem xmlns:ds="http://schemas.openxmlformats.org/officeDocument/2006/customXml" ds:itemID="{510C6B33-3290-4929-B62B-426B1097DC36}"/>
</file>

<file path=docProps/app.xml><?xml version="1.0" encoding="utf-8"?>
<Properties xmlns="http://schemas.openxmlformats.org/officeDocument/2006/extended-properties" xmlns:vt="http://schemas.openxmlformats.org/officeDocument/2006/docPropsVTypes">
  <Template>template</Template>
  <TotalTime>3174</TotalTime>
  <Words>1218</Words>
  <Application>Microsoft Office PowerPoint</Application>
  <PresentationFormat>On-screen Show (4:3)</PresentationFormat>
  <Paragraphs>153</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template</vt:lpstr>
      <vt:lpstr>Slide 1</vt:lpstr>
      <vt:lpstr>What is an Operating System?</vt:lpstr>
      <vt:lpstr>Tasks of Operating System</vt:lpstr>
      <vt:lpstr>Slide 4</vt:lpstr>
      <vt:lpstr>What is UNIX ?</vt:lpstr>
      <vt:lpstr>The UNIX Operating System</vt:lpstr>
      <vt:lpstr>What exactly is a “shell”?</vt:lpstr>
      <vt:lpstr>Operating System Organization</vt:lpstr>
      <vt:lpstr>UNIX History</vt:lpstr>
      <vt:lpstr>The Features of the Unix </vt:lpstr>
      <vt:lpstr>The Features of the Unix </vt:lpstr>
      <vt:lpstr>The Features of the Unix </vt:lpstr>
      <vt:lpstr>Linux  Architecture</vt:lpstr>
      <vt:lpstr>Components of Linux System</vt:lpstr>
      <vt:lpstr>Basic function of Kernel</vt:lpstr>
      <vt:lpstr>Basic function of Kernel – Cont…</vt:lpstr>
      <vt:lpstr>Basic function of Kernel – Cont…</vt:lpstr>
      <vt:lpstr>Basic function of Kernel – Cont…</vt:lpstr>
      <vt:lpstr>Basic function of Kernel – Cont…</vt:lpstr>
      <vt:lpstr>Directory Structure</vt:lpstr>
      <vt:lpstr>Linux Vs. Windows</vt:lpstr>
      <vt:lpstr>Slide 22</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Maulik Trivedi</dc:creator>
  <cp:lastModifiedBy>ITM</cp:lastModifiedBy>
  <cp:revision>58</cp:revision>
  <dcterms:created xsi:type="dcterms:W3CDTF">2020-01-17T03:03:06Z</dcterms:created>
  <dcterms:modified xsi:type="dcterms:W3CDTF">2021-11-30T08:22:33Z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0x010100643AB45CD321A945AF4F7542B43F2D76</vt:lpwstr>
  </property>
</Properties>
</file>

<file path=docProps/thumbnail.jpeg>
</file>